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256" r:id="rId5"/>
    <p:sldId id="290" r:id="rId6"/>
    <p:sldId id="257" r:id="rId7"/>
    <p:sldId id="260" r:id="rId8"/>
    <p:sldId id="258" r:id="rId9"/>
    <p:sldId id="293" r:id="rId10"/>
    <p:sldId id="262" r:id="rId11"/>
    <p:sldId id="263" r:id="rId12"/>
    <p:sldId id="269" r:id="rId13"/>
    <p:sldId id="264" r:id="rId14"/>
    <p:sldId id="265" r:id="rId15"/>
    <p:sldId id="271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66" r:id="rId26"/>
    <p:sldId id="304" r:id="rId27"/>
    <p:sldId id="305" r:id="rId28"/>
    <p:sldId id="295" r:id="rId29"/>
    <p:sldId id="267" r:id="rId30"/>
  </p:sldIdLst>
  <p:sldSz cx="12192000" cy="6858000"/>
  <p:notesSz cx="9144000" cy="6858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F8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yley Yu" userId="b2a1e2c9-d40a-408e-994d-41ea2c8fcf0d" providerId="ADAL" clId="{A6256B8A-0125-453A-B703-CE368CCEBE8D}"/>
    <pc:docChg chg="delSld">
      <pc:chgData name="Hayley Yu" userId="b2a1e2c9-d40a-408e-994d-41ea2c8fcf0d" providerId="ADAL" clId="{A6256B8A-0125-453A-B703-CE368CCEBE8D}" dt="2025-04-14T04:33:30.327" v="1" actId="2696"/>
      <pc:docMkLst>
        <pc:docMk/>
      </pc:docMkLst>
      <pc:sldChg chg="del">
        <pc:chgData name="Hayley Yu" userId="b2a1e2c9-d40a-408e-994d-41ea2c8fcf0d" providerId="ADAL" clId="{A6256B8A-0125-453A-B703-CE368CCEBE8D}" dt="2025-04-14T04:33:28.606" v="0" actId="2696"/>
        <pc:sldMkLst>
          <pc:docMk/>
          <pc:sldMk cId="2925999838" sldId="301"/>
        </pc:sldMkLst>
      </pc:sldChg>
      <pc:sldChg chg="del">
        <pc:chgData name="Hayley Yu" userId="b2a1e2c9-d40a-408e-994d-41ea2c8fcf0d" providerId="ADAL" clId="{A6256B8A-0125-453A-B703-CE368CCEBE8D}" dt="2025-04-14T04:33:30.327" v="1" actId="2696"/>
        <pc:sldMkLst>
          <pc:docMk/>
          <pc:sldMk cId="1606773848" sldId="302"/>
        </pc:sldMkLst>
      </pc:sldChg>
    </pc:docChg>
  </pc:docChgLst>
  <pc:docChgLst>
    <pc:chgData name="Faye Wong" userId="6ff806a7-ace3-4580-99c3-4590e6e92c2b" providerId="ADAL" clId="{657C2B5A-61E9-407E-98C8-03F79DF460A3}"/>
    <pc:docChg chg="undo custSel addSld delSld modSld">
      <pc:chgData name="Faye Wong" userId="6ff806a7-ace3-4580-99c3-4590e6e92c2b" providerId="ADAL" clId="{657C2B5A-61E9-407E-98C8-03F79DF460A3}" dt="2025-03-25T02:55:49.730" v="615" actId="1076"/>
      <pc:docMkLst>
        <pc:docMk/>
      </pc:docMkLst>
      <pc:sldChg chg="addSp delSp modSp mod">
        <pc:chgData name="Faye Wong" userId="6ff806a7-ace3-4580-99c3-4590e6e92c2b" providerId="ADAL" clId="{657C2B5A-61E9-407E-98C8-03F79DF460A3}" dt="2025-03-25T00:57:56.036" v="48" actId="1076"/>
        <pc:sldMkLst>
          <pc:docMk/>
          <pc:sldMk cId="3390673761" sldId="256"/>
        </pc:sldMkLst>
        <pc:spChg chg="mod">
          <ac:chgData name="Faye Wong" userId="6ff806a7-ace3-4580-99c3-4590e6e92c2b" providerId="ADAL" clId="{657C2B5A-61E9-407E-98C8-03F79DF460A3}" dt="2025-03-25T00:57:24.497" v="40" actId="27636"/>
          <ac:spMkLst>
            <pc:docMk/>
            <pc:sldMk cId="3390673761" sldId="256"/>
            <ac:spMk id="3" creationId="{F9D09846-2EC4-3002-BDD3-03BAF9B45E42}"/>
          </ac:spMkLst>
        </pc:spChg>
        <pc:picChg chg="add mod">
          <ac:chgData name="Faye Wong" userId="6ff806a7-ace3-4580-99c3-4590e6e92c2b" providerId="ADAL" clId="{657C2B5A-61E9-407E-98C8-03F79DF460A3}" dt="2025-03-25T00:57:56.036" v="48" actId="1076"/>
          <ac:picMkLst>
            <pc:docMk/>
            <pc:sldMk cId="3390673761" sldId="256"/>
            <ac:picMk id="7" creationId="{73671534-EE44-6C20-F307-565312BB6F2C}"/>
          </ac:picMkLst>
        </pc:picChg>
      </pc:sldChg>
      <pc:sldChg chg="addSp delSp modSp mod">
        <pc:chgData name="Faye Wong" userId="6ff806a7-ace3-4580-99c3-4590e6e92c2b" providerId="ADAL" clId="{657C2B5A-61E9-407E-98C8-03F79DF460A3}" dt="2025-03-25T00:58:51.305" v="72" actId="1076"/>
        <pc:sldMkLst>
          <pc:docMk/>
          <pc:sldMk cId="3382740992" sldId="257"/>
        </pc:sldMkLst>
        <pc:picChg chg="add mod">
          <ac:chgData name="Faye Wong" userId="6ff806a7-ace3-4580-99c3-4590e6e92c2b" providerId="ADAL" clId="{657C2B5A-61E9-407E-98C8-03F79DF460A3}" dt="2025-03-25T00:58:51.305" v="72" actId="1076"/>
          <ac:picMkLst>
            <pc:docMk/>
            <pc:sldMk cId="3382740992" sldId="257"/>
            <ac:picMk id="6" creationId="{61A56A6B-99C2-64C7-15B0-D58EA2F428E7}"/>
          </ac:picMkLst>
        </pc:picChg>
      </pc:sldChg>
      <pc:sldChg chg="addSp modSp">
        <pc:chgData name="Faye Wong" userId="6ff806a7-ace3-4580-99c3-4590e6e92c2b" providerId="ADAL" clId="{657C2B5A-61E9-407E-98C8-03F79DF460A3}" dt="2025-03-25T02:24:00.138" v="283"/>
        <pc:sldMkLst>
          <pc:docMk/>
          <pc:sldMk cId="2159815890" sldId="258"/>
        </pc:sldMkLst>
        <pc:picChg chg="add mod">
          <ac:chgData name="Faye Wong" userId="6ff806a7-ace3-4580-99c3-4590e6e92c2b" providerId="ADAL" clId="{657C2B5A-61E9-407E-98C8-03F79DF460A3}" dt="2025-03-25T02:24:00.138" v="283"/>
          <ac:picMkLst>
            <pc:docMk/>
            <pc:sldMk cId="2159815890" sldId="258"/>
            <ac:picMk id="6" creationId="{B208939D-BF17-7B13-96AF-33AF2723BAD6}"/>
          </ac:picMkLst>
        </pc:picChg>
      </pc:sldChg>
      <pc:sldChg chg="addSp modSp mod">
        <pc:chgData name="Faye Wong" userId="6ff806a7-ace3-4580-99c3-4590e6e92c2b" providerId="ADAL" clId="{657C2B5A-61E9-407E-98C8-03F79DF460A3}" dt="2025-03-25T02:55:49.730" v="615" actId="1076"/>
        <pc:sldMkLst>
          <pc:docMk/>
          <pc:sldMk cId="3106163866" sldId="260"/>
        </pc:sldMkLst>
        <pc:picChg chg="add mod">
          <ac:chgData name="Faye Wong" userId="6ff806a7-ace3-4580-99c3-4590e6e92c2b" providerId="ADAL" clId="{657C2B5A-61E9-407E-98C8-03F79DF460A3}" dt="2025-03-25T02:55:49.730" v="615" actId="1076"/>
          <ac:picMkLst>
            <pc:docMk/>
            <pc:sldMk cId="3106163866" sldId="260"/>
            <ac:picMk id="3" creationId="{D5411D3A-5B55-FAF6-5F3B-99FD22F4D4AB}"/>
          </ac:picMkLst>
        </pc:picChg>
      </pc:sldChg>
      <pc:sldChg chg="addSp delSp modSp mod">
        <pc:chgData name="Faye Wong" userId="6ff806a7-ace3-4580-99c3-4590e6e92c2b" providerId="ADAL" clId="{657C2B5A-61E9-407E-98C8-03F79DF460A3}" dt="2025-03-25T01:06:21.013" v="97"/>
        <pc:sldMkLst>
          <pc:docMk/>
          <pc:sldMk cId="2520080134" sldId="262"/>
        </pc:sldMkLst>
        <pc:spChg chg="add mod">
          <ac:chgData name="Faye Wong" userId="6ff806a7-ace3-4580-99c3-4590e6e92c2b" providerId="ADAL" clId="{657C2B5A-61E9-407E-98C8-03F79DF460A3}" dt="2025-03-25T01:05:47.183" v="94"/>
          <ac:spMkLst>
            <pc:docMk/>
            <pc:sldMk cId="2520080134" sldId="262"/>
            <ac:spMk id="11" creationId="{F98CFB37-F716-7064-B2E6-A9FDCBEF2322}"/>
          </ac:spMkLst>
        </pc:spChg>
        <pc:spChg chg="add mod">
          <ac:chgData name="Faye Wong" userId="6ff806a7-ace3-4580-99c3-4590e6e92c2b" providerId="ADAL" clId="{657C2B5A-61E9-407E-98C8-03F79DF460A3}" dt="2025-03-25T01:06:21.013" v="97"/>
          <ac:spMkLst>
            <pc:docMk/>
            <pc:sldMk cId="2520080134" sldId="262"/>
            <ac:spMk id="27" creationId="{A73ADDC1-A398-2528-4E77-79A4C31043D4}"/>
          </ac:spMkLst>
        </pc:spChg>
        <pc:spChg chg="add mod">
          <ac:chgData name="Faye Wong" userId="6ff806a7-ace3-4580-99c3-4590e6e92c2b" providerId="ADAL" clId="{657C2B5A-61E9-407E-98C8-03F79DF460A3}" dt="2025-03-25T01:06:21.013" v="97"/>
          <ac:spMkLst>
            <pc:docMk/>
            <pc:sldMk cId="2520080134" sldId="262"/>
            <ac:spMk id="30" creationId="{B7B8AB57-A0A8-A1F9-AD40-696443614A73}"/>
          </ac:spMkLst>
        </pc:spChg>
        <pc:spChg chg="add mod">
          <ac:chgData name="Faye Wong" userId="6ff806a7-ace3-4580-99c3-4590e6e92c2b" providerId="ADAL" clId="{657C2B5A-61E9-407E-98C8-03F79DF460A3}" dt="2025-03-25T01:06:21.013" v="97"/>
          <ac:spMkLst>
            <pc:docMk/>
            <pc:sldMk cId="2520080134" sldId="262"/>
            <ac:spMk id="31" creationId="{BC5BFA27-2632-A78B-7328-88EFC644B9EE}"/>
          </ac:spMkLst>
        </pc:spChg>
        <pc:spChg chg="add mod">
          <ac:chgData name="Faye Wong" userId="6ff806a7-ace3-4580-99c3-4590e6e92c2b" providerId="ADAL" clId="{657C2B5A-61E9-407E-98C8-03F79DF460A3}" dt="2025-03-25T01:06:21.013" v="97"/>
          <ac:spMkLst>
            <pc:docMk/>
            <pc:sldMk cId="2520080134" sldId="262"/>
            <ac:spMk id="32" creationId="{7E188CDF-1628-3B3A-6330-765975152D02}"/>
          </ac:spMkLst>
        </pc:spChg>
        <pc:spChg chg="add mod">
          <ac:chgData name="Faye Wong" userId="6ff806a7-ace3-4580-99c3-4590e6e92c2b" providerId="ADAL" clId="{657C2B5A-61E9-407E-98C8-03F79DF460A3}" dt="2025-03-25T01:06:21.013" v="97"/>
          <ac:spMkLst>
            <pc:docMk/>
            <pc:sldMk cId="2520080134" sldId="262"/>
            <ac:spMk id="33" creationId="{4A07D0FD-4C0E-ECEA-0BD4-6CDF92F53964}"/>
          </ac:spMkLst>
        </pc:spChg>
        <pc:spChg chg="add mod">
          <ac:chgData name="Faye Wong" userId="6ff806a7-ace3-4580-99c3-4590e6e92c2b" providerId="ADAL" clId="{657C2B5A-61E9-407E-98C8-03F79DF460A3}" dt="2025-03-25T01:06:21.013" v="97"/>
          <ac:spMkLst>
            <pc:docMk/>
            <pc:sldMk cId="2520080134" sldId="262"/>
            <ac:spMk id="34" creationId="{7AD1DBD7-D7AF-7FC8-BA81-7D49AE833A8A}"/>
          </ac:spMkLst>
        </pc:spChg>
        <pc:spChg chg="add mod">
          <ac:chgData name="Faye Wong" userId="6ff806a7-ace3-4580-99c3-4590e6e92c2b" providerId="ADAL" clId="{657C2B5A-61E9-407E-98C8-03F79DF460A3}" dt="2025-03-25T01:06:21.013" v="97"/>
          <ac:spMkLst>
            <pc:docMk/>
            <pc:sldMk cId="2520080134" sldId="262"/>
            <ac:spMk id="36" creationId="{B9932ED0-34BA-FA04-A2FE-967337F8CE83}"/>
          </ac:spMkLst>
        </pc:spChg>
        <pc:spChg chg="add mod">
          <ac:chgData name="Faye Wong" userId="6ff806a7-ace3-4580-99c3-4590e6e92c2b" providerId="ADAL" clId="{657C2B5A-61E9-407E-98C8-03F79DF460A3}" dt="2025-03-25T01:06:21.013" v="97"/>
          <ac:spMkLst>
            <pc:docMk/>
            <pc:sldMk cId="2520080134" sldId="262"/>
            <ac:spMk id="40" creationId="{CA335F93-9013-AB1C-FD0F-F549A2A6481B}"/>
          </ac:spMkLst>
        </pc:spChg>
        <pc:spChg chg="add mod">
          <ac:chgData name="Faye Wong" userId="6ff806a7-ace3-4580-99c3-4590e6e92c2b" providerId="ADAL" clId="{657C2B5A-61E9-407E-98C8-03F79DF460A3}" dt="2025-03-25T01:06:21.013" v="97"/>
          <ac:spMkLst>
            <pc:docMk/>
            <pc:sldMk cId="2520080134" sldId="262"/>
            <ac:spMk id="42" creationId="{D7C7F396-D91F-ADEC-E039-B1B24AED6F24}"/>
          </ac:spMkLst>
        </pc:spChg>
        <pc:spChg chg="add mod">
          <ac:chgData name="Faye Wong" userId="6ff806a7-ace3-4580-99c3-4590e6e92c2b" providerId="ADAL" clId="{657C2B5A-61E9-407E-98C8-03F79DF460A3}" dt="2025-03-25T01:06:21.013" v="97"/>
          <ac:spMkLst>
            <pc:docMk/>
            <pc:sldMk cId="2520080134" sldId="262"/>
            <ac:spMk id="43" creationId="{2921B2B3-7D04-F5C0-B63F-6493D404C8ED}"/>
          </ac:spMkLst>
        </pc:spChg>
      </pc:sldChg>
      <pc:sldChg chg="addSp modSp mod">
        <pc:chgData name="Faye Wong" userId="6ff806a7-ace3-4580-99c3-4590e6e92c2b" providerId="ADAL" clId="{657C2B5A-61E9-407E-98C8-03F79DF460A3}" dt="2025-03-25T02:25:30.280" v="284"/>
        <pc:sldMkLst>
          <pc:docMk/>
          <pc:sldMk cId="4094165439" sldId="263"/>
        </pc:sldMkLst>
        <pc:spChg chg="mod">
          <ac:chgData name="Faye Wong" userId="6ff806a7-ace3-4580-99c3-4590e6e92c2b" providerId="ADAL" clId="{657C2B5A-61E9-407E-98C8-03F79DF460A3}" dt="2025-03-25T01:07:05.639" v="104"/>
          <ac:spMkLst>
            <pc:docMk/>
            <pc:sldMk cId="4094165439" sldId="263"/>
            <ac:spMk id="6" creationId="{CC9182BC-656E-942E-C50F-357679C35F38}"/>
          </ac:spMkLst>
        </pc:spChg>
        <pc:picChg chg="add mod">
          <ac:chgData name="Faye Wong" userId="6ff806a7-ace3-4580-99c3-4590e6e92c2b" providerId="ADAL" clId="{657C2B5A-61E9-407E-98C8-03F79DF460A3}" dt="2025-03-25T01:11:06.341" v="155" actId="1035"/>
          <ac:picMkLst>
            <pc:docMk/>
            <pc:sldMk cId="4094165439" sldId="263"/>
            <ac:picMk id="4" creationId="{88EECD1E-80AE-A6D9-ACD8-910F37186D26}"/>
          </ac:picMkLst>
        </pc:picChg>
        <pc:picChg chg="add mod">
          <ac:chgData name="Faye Wong" userId="6ff806a7-ace3-4580-99c3-4590e6e92c2b" providerId="ADAL" clId="{657C2B5A-61E9-407E-98C8-03F79DF460A3}" dt="2025-03-25T01:11:25.407" v="156" actId="408"/>
          <ac:picMkLst>
            <pc:docMk/>
            <pc:sldMk cId="4094165439" sldId="263"/>
            <ac:picMk id="7" creationId="{B3CDE8F4-E65E-2785-F7F3-9D46DDC3E57B}"/>
          </ac:picMkLst>
        </pc:picChg>
        <pc:picChg chg="add mod modCrop">
          <ac:chgData name="Faye Wong" userId="6ff806a7-ace3-4580-99c3-4590e6e92c2b" providerId="ADAL" clId="{657C2B5A-61E9-407E-98C8-03F79DF460A3}" dt="2025-03-25T01:11:25.407" v="156" actId="408"/>
          <ac:picMkLst>
            <pc:docMk/>
            <pc:sldMk cId="4094165439" sldId="263"/>
            <ac:picMk id="9" creationId="{3B958996-FF29-6566-66BA-E080606C3EFB}"/>
          </ac:picMkLst>
        </pc:picChg>
        <pc:picChg chg="add mod">
          <ac:chgData name="Faye Wong" userId="6ff806a7-ace3-4580-99c3-4590e6e92c2b" providerId="ADAL" clId="{657C2B5A-61E9-407E-98C8-03F79DF460A3}" dt="2025-03-25T01:11:06.341" v="155" actId="1035"/>
          <ac:picMkLst>
            <pc:docMk/>
            <pc:sldMk cId="4094165439" sldId="263"/>
            <ac:picMk id="11" creationId="{6982BFF8-394B-8D02-1A2E-3942C8845425}"/>
          </ac:picMkLst>
        </pc:picChg>
        <pc:picChg chg="add mod">
          <ac:chgData name="Faye Wong" userId="6ff806a7-ace3-4580-99c3-4590e6e92c2b" providerId="ADAL" clId="{657C2B5A-61E9-407E-98C8-03F79DF460A3}" dt="2025-03-25T02:25:30.280" v="284"/>
          <ac:picMkLst>
            <pc:docMk/>
            <pc:sldMk cId="4094165439" sldId="263"/>
            <ac:picMk id="12" creationId="{7E940BB7-4189-659A-BC53-2381B4E9C021}"/>
          </ac:picMkLst>
        </pc:picChg>
      </pc:sldChg>
      <pc:sldChg chg="addSp delSp modSp mod">
        <pc:chgData name="Faye Wong" userId="6ff806a7-ace3-4580-99c3-4590e6e92c2b" providerId="ADAL" clId="{657C2B5A-61E9-407E-98C8-03F79DF460A3}" dt="2025-03-25T02:25:43.575" v="286"/>
        <pc:sldMkLst>
          <pc:docMk/>
          <pc:sldMk cId="1727579046" sldId="264"/>
        </pc:sldMkLst>
        <pc:picChg chg="add mod">
          <ac:chgData name="Faye Wong" userId="6ff806a7-ace3-4580-99c3-4590e6e92c2b" providerId="ADAL" clId="{657C2B5A-61E9-407E-98C8-03F79DF460A3}" dt="2025-03-25T02:25:43.575" v="286"/>
          <ac:picMkLst>
            <pc:docMk/>
            <pc:sldMk cId="1727579046" sldId="264"/>
            <ac:picMk id="6" creationId="{DE841FDE-6428-5BE8-0119-B7AAB54429BE}"/>
          </ac:picMkLst>
        </pc:picChg>
      </pc:sldChg>
      <pc:sldChg chg="addSp delSp modSp mod">
        <pc:chgData name="Faye Wong" userId="6ff806a7-ace3-4580-99c3-4590e6e92c2b" providerId="ADAL" clId="{657C2B5A-61E9-407E-98C8-03F79DF460A3}" dt="2025-03-25T02:25:48.704" v="288"/>
        <pc:sldMkLst>
          <pc:docMk/>
          <pc:sldMk cId="2644518504" sldId="265"/>
        </pc:sldMkLst>
        <pc:picChg chg="add mod">
          <ac:chgData name="Faye Wong" userId="6ff806a7-ace3-4580-99c3-4590e6e92c2b" providerId="ADAL" clId="{657C2B5A-61E9-407E-98C8-03F79DF460A3}" dt="2025-03-25T02:25:48.704" v="288"/>
          <ac:picMkLst>
            <pc:docMk/>
            <pc:sldMk cId="2644518504" sldId="265"/>
            <ac:picMk id="6" creationId="{1200C143-C76E-B957-328A-BA647ECA73DF}"/>
          </ac:picMkLst>
        </pc:picChg>
      </pc:sldChg>
      <pc:sldChg chg="modSp mod">
        <pc:chgData name="Faye Wong" userId="6ff806a7-ace3-4580-99c3-4590e6e92c2b" providerId="ADAL" clId="{657C2B5A-61E9-407E-98C8-03F79DF460A3}" dt="2025-03-25T02:47:38.323" v="453" actId="403"/>
        <pc:sldMkLst>
          <pc:docMk/>
          <pc:sldMk cId="3047633672" sldId="266"/>
        </pc:sldMkLst>
        <pc:spChg chg="mod">
          <ac:chgData name="Faye Wong" userId="6ff806a7-ace3-4580-99c3-4590e6e92c2b" providerId="ADAL" clId="{657C2B5A-61E9-407E-98C8-03F79DF460A3}" dt="2025-03-25T02:42:41.908" v="365" actId="20577"/>
          <ac:spMkLst>
            <pc:docMk/>
            <pc:sldMk cId="3047633672" sldId="266"/>
            <ac:spMk id="2" creationId="{CB070046-1964-4594-A5BA-EBE50D2C9601}"/>
          </ac:spMkLst>
        </pc:spChg>
        <pc:spChg chg="mod">
          <ac:chgData name="Faye Wong" userId="6ff806a7-ace3-4580-99c3-4590e6e92c2b" providerId="ADAL" clId="{657C2B5A-61E9-407E-98C8-03F79DF460A3}" dt="2025-03-25T02:27:21.300" v="294"/>
          <ac:spMkLst>
            <pc:docMk/>
            <pc:sldMk cId="3047633672" sldId="266"/>
            <ac:spMk id="12" creationId="{FA9CB309-4B07-FD11-3308-31046404F8B0}"/>
          </ac:spMkLst>
        </pc:spChg>
        <pc:graphicFrameChg chg="mod modGraphic">
          <ac:chgData name="Faye Wong" userId="6ff806a7-ace3-4580-99c3-4590e6e92c2b" providerId="ADAL" clId="{657C2B5A-61E9-407E-98C8-03F79DF460A3}" dt="2025-03-25T02:47:38.323" v="453" actId="403"/>
          <ac:graphicFrameMkLst>
            <pc:docMk/>
            <pc:sldMk cId="3047633672" sldId="266"/>
            <ac:graphicFrameMk id="11" creationId="{F7339187-03D8-1808-B78C-EC9C67BA60AB}"/>
          </ac:graphicFrameMkLst>
        </pc:graphicFrameChg>
      </pc:sldChg>
      <pc:sldChg chg="addSp delSp modSp mod">
        <pc:chgData name="Faye Wong" userId="6ff806a7-ace3-4580-99c3-4590e6e92c2b" providerId="ADAL" clId="{657C2B5A-61E9-407E-98C8-03F79DF460A3}" dt="2025-03-25T02:35:28.574" v="353"/>
        <pc:sldMkLst>
          <pc:docMk/>
          <pc:sldMk cId="1602734353" sldId="267"/>
        </pc:sldMkLst>
        <pc:picChg chg="add mod">
          <ac:chgData name="Faye Wong" userId="6ff806a7-ace3-4580-99c3-4590e6e92c2b" providerId="ADAL" clId="{657C2B5A-61E9-407E-98C8-03F79DF460A3}" dt="2025-03-25T02:35:28.574" v="353"/>
          <ac:picMkLst>
            <pc:docMk/>
            <pc:sldMk cId="1602734353" sldId="267"/>
            <ac:picMk id="3" creationId="{32626950-E31F-A492-DAB1-AFC8ECD0B62B}"/>
          </ac:picMkLst>
        </pc:picChg>
      </pc:sldChg>
      <pc:sldChg chg="addSp delSp modSp mod">
        <pc:chgData name="Faye Wong" userId="6ff806a7-ace3-4580-99c3-4590e6e92c2b" providerId="ADAL" clId="{657C2B5A-61E9-407E-98C8-03F79DF460A3}" dt="2025-03-25T02:14:47.129" v="281" actId="478"/>
        <pc:sldMkLst>
          <pc:docMk/>
          <pc:sldMk cId="3016135287" sldId="269"/>
        </pc:sldMkLst>
        <pc:spChg chg="mod">
          <ac:chgData name="Faye Wong" userId="6ff806a7-ace3-4580-99c3-4590e6e92c2b" providerId="ADAL" clId="{657C2B5A-61E9-407E-98C8-03F79DF460A3}" dt="2025-03-25T02:14:26.042" v="258" actId="1076"/>
          <ac:spMkLst>
            <pc:docMk/>
            <pc:sldMk cId="3016135287" sldId="269"/>
            <ac:spMk id="2" creationId="{CB070046-1964-4594-A5BA-EBE50D2C9601}"/>
          </ac:spMkLst>
        </pc:spChg>
        <pc:spChg chg="mod">
          <ac:chgData name="Faye Wong" userId="6ff806a7-ace3-4580-99c3-4590e6e92c2b" providerId="ADAL" clId="{657C2B5A-61E9-407E-98C8-03F79DF460A3}" dt="2025-03-25T02:14:28.067" v="259" actId="1076"/>
          <ac:spMkLst>
            <pc:docMk/>
            <pc:sldMk cId="3016135287" sldId="269"/>
            <ac:spMk id="6" creationId="{CC9182BC-656E-942E-C50F-357679C35F38}"/>
          </ac:spMkLst>
        </pc:spChg>
        <pc:spChg chg="add mod">
          <ac:chgData name="Faye Wong" userId="6ff806a7-ace3-4580-99c3-4590e6e92c2b" providerId="ADAL" clId="{657C2B5A-61E9-407E-98C8-03F79DF460A3}" dt="2025-03-25T02:14:44.805" v="280" actId="1038"/>
          <ac:spMkLst>
            <pc:docMk/>
            <pc:sldMk cId="3016135287" sldId="269"/>
            <ac:spMk id="13" creationId="{98E251F3-CFA4-6F80-615E-0F3E1D3F8C15}"/>
          </ac:spMkLst>
        </pc:spChg>
        <pc:picChg chg="add mod">
          <ac:chgData name="Faye Wong" userId="6ff806a7-ace3-4580-99c3-4590e6e92c2b" providerId="ADAL" clId="{657C2B5A-61E9-407E-98C8-03F79DF460A3}" dt="2025-03-25T02:14:42.766" v="275" actId="1036"/>
          <ac:picMkLst>
            <pc:docMk/>
            <pc:sldMk cId="3016135287" sldId="269"/>
            <ac:picMk id="15" creationId="{4310AB5F-9811-028B-12CD-F5E10247E035}"/>
          </ac:picMkLst>
        </pc:picChg>
      </pc:sldChg>
      <pc:sldChg chg="addSp modSp mod">
        <pc:chgData name="Faye Wong" userId="6ff806a7-ace3-4580-99c3-4590e6e92c2b" providerId="ADAL" clId="{657C2B5A-61E9-407E-98C8-03F79DF460A3}" dt="2025-03-25T02:47:18.956" v="448" actId="208"/>
        <pc:sldMkLst>
          <pc:docMk/>
          <pc:sldMk cId="342988394" sldId="271"/>
        </pc:sldMkLst>
        <pc:spChg chg="add mod">
          <ac:chgData name="Faye Wong" userId="6ff806a7-ace3-4580-99c3-4590e6e92c2b" providerId="ADAL" clId="{657C2B5A-61E9-407E-98C8-03F79DF460A3}" dt="2025-03-25T02:47:18.956" v="448" actId="208"/>
          <ac:spMkLst>
            <pc:docMk/>
            <pc:sldMk cId="342988394" sldId="271"/>
            <ac:spMk id="3" creationId="{9C539458-BA01-424F-DE60-0FD151A0C9F6}"/>
          </ac:spMkLst>
        </pc:spChg>
        <pc:spChg chg="mod">
          <ac:chgData name="Faye Wong" userId="6ff806a7-ace3-4580-99c3-4590e6e92c2b" providerId="ADAL" clId="{657C2B5A-61E9-407E-98C8-03F79DF460A3}" dt="2025-03-25T02:26:35.114" v="291"/>
          <ac:spMkLst>
            <pc:docMk/>
            <pc:sldMk cId="342988394" sldId="271"/>
            <ac:spMk id="6" creationId="{CC9182BC-656E-942E-C50F-357679C35F38}"/>
          </ac:spMkLst>
        </pc:spChg>
      </pc:sldChg>
      <pc:sldChg chg="mod modShow">
        <pc:chgData name="Faye Wong" userId="6ff806a7-ace3-4580-99c3-4590e6e92c2b" providerId="ADAL" clId="{657C2B5A-61E9-407E-98C8-03F79DF460A3}" dt="2025-03-25T02:54:44.348" v="613" actId="729"/>
        <pc:sldMkLst>
          <pc:docMk/>
          <pc:sldMk cId="2703684107" sldId="276"/>
        </pc:sldMkLst>
      </pc:sldChg>
      <pc:sldChg chg="mod modShow">
        <pc:chgData name="Faye Wong" userId="6ff806a7-ace3-4580-99c3-4590e6e92c2b" providerId="ADAL" clId="{657C2B5A-61E9-407E-98C8-03F79DF460A3}" dt="2025-03-25T02:54:44.348" v="613" actId="729"/>
        <pc:sldMkLst>
          <pc:docMk/>
          <pc:sldMk cId="3204820295" sldId="277"/>
        </pc:sldMkLst>
      </pc:sldChg>
      <pc:sldChg chg="mod modShow">
        <pc:chgData name="Faye Wong" userId="6ff806a7-ace3-4580-99c3-4590e6e92c2b" providerId="ADAL" clId="{657C2B5A-61E9-407E-98C8-03F79DF460A3}" dt="2025-03-25T02:54:44.348" v="613" actId="729"/>
        <pc:sldMkLst>
          <pc:docMk/>
          <pc:sldMk cId="2375702631" sldId="278"/>
        </pc:sldMkLst>
      </pc:sldChg>
      <pc:sldChg chg="mod modShow">
        <pc:chgData name="Faye Wong" userId="6ff806a7-ace3-4580-99c3-4590e6e92c2b" providerId="ADAL" clId="{657C2B5A-61E9-407E-98C8-03F79DF460A3}" dt="2025-03-25T02:54:44.348" v="613" actId="729"/>
        <pc:sldMkLst>
          <pc:docMk/>
          <pc:sldMk cId="2840659924" sldId="279"/>
        </pc:sldMkLst>
      </pc:sldChg>
      <pc:sldChg chg="mod modShow">
        <pc:chgData name="Faye Wong" userId="6ff806a7-ace3-4580-99c3-4590e6e92c2b" providerId="ADAL" clId="{657C2B5A-61E9-407E-98C8-03F79DF460A3}" dt="2025-03-25T02:54:44.348" v="613" actId="729"/>
        <pc:sldMkLst>
          <pc:docMk/>
          <pc:sldMk cId="3538890021" sldId="280"/>
        </pc:sldMkLst>
      </pc:sldChg>
      <pc:sldChg chg="modSp mod modShow">
        <pc:chgData name="Faye Wong" userId="6ff806a7-ace3-4580-99c3-4590e6e92c2b" providerId="ADAL" clId="{657C2B5A-61E9-407E-98C8-03F79DF460A3}" dt="2025-03-25T02:54:44.348" v="613" actId="729"/>
        <pc:sldMkLst>
          <pc:docMk/>
          <pc:sldMk cId="3937911583" sldId="281"/>
        </pc:sldMkLst>
        <pc:spChg chg="mod">
          <ac:chgData name="Faye Wong" userId="6ff806a7-ace3-4580-99c3-4590e6e92c2b" providerId="ADAL" clId="{657C2B5A-61E9-407E-98C8-03F79DF460A3}" dt="2025-03-25T02:26:49.691" v="293" actId="20577"/>
          <ac:spMkLst>
            <pc:docMk/>
            <pc:sldMk cId="3937911583" sldId="281"/>
            <ac:spMk id="3" creationId="{A5712363-F52B-1305-9CB5-D1C98CC674D7}"/>
          </ac:spMkLst>
        </pc:spChg>
      </pc:sldChg>
      <pc:sldChg chg="mod modShow">
        <pc:chgData name="Faye Wong" userId="6ff806a7-ace3-4580-99c3-4590e6e92c2b" providerId="ADAL" clId="{657C2B5A-61E9-407E-98C8-03F79DF460A3}" dt="2025-03-25T02:54:44.348" v="613" actId="729"/>
        <pc:sldMkLst>
          <pc:docMk/>
          <pc:sldMk cId="628433110" sldId="282"/>
        </pc:sldMkLst>
      </pc:sldChg>
      <pc:sldChg chg="mod modShow">
        <pc:chgData name="Faye Wong" userId="6ff806a7-ace3-4580-99c3-4590e6e92c2b" providerId="ADAL" clId="{657C2B5A-61E9-407E-98C8-03F79DF460A3}" dt="2025-03-25T02:54:44.348" v="613" actId="729"/>
        <pc:sldMkLst>
          <pc:docMk/>
          <pc:sldMk cId="1486460494" sldId="283"/>
        </pc:sldMkLst>
      </pc:sldChg>
      <pc:sldChg chg="addSp delSp modSp mod">
        <pc:chgData name="Faye Wong" userId="6ff806a7-ace3-4580-99c3-4590e6e92c2b" providerId="ADAL" clId="{657C2B5A-61E9-407E-98C8-03F79DF460A3}" dt="2025-03-25T00:58:07.036" v="52" actId="27614"/>
        <pc:sldMkLst>
          <pc:docMk/>
          <pc:sldMk cId="1132210984" sldId="290"/>
        </pc:sldMkLst>
        <pc:picChg chg="add mod">
          <ac:chgData name="Faye Wong" userId="6ff806a7-ace3-4580-99c3-4590e6e92c2b" providerId="ADAL" clId="{657C2B5A-61E9-407E-98C8-03F79DF460A3}" dt="2025-03-25T00:58:07.036" v="52" actId="27614"/>
          <ac:picMkLst>
            <pc:docMk/>
            <pc:sldMk cId="1132210984" sldId="290"/>
            <ac:picMk id="7" creationId="{095352E7-5CC8-8BEA-EDA4-19DC600AB8E4}"/>
          </ac:picMkLst>
        </pc:picChg>
      </pc:sldChg>
      <pc:sldChg chg="addSp modSp mod">
        <pc:chgData name="Faye Wong" userId="6ff806a7-ace3-4580-99c3-4590e6e92c2b" providerId="ADAL" clId="{657C2B5A-61E9-407E-98C8-03F79DF460A3}" dt="2025-03-25T02:23:57.473" v="282"/>
        <pc:sldMkLst>
          <pc:docMk/>
          <pc:sldMk cId="2327429716" sldId="293"/>
        </pc:sldMkLst>
        <pc:picChg chg="mod">
          <ac:chgData name="Faye Wong" userId="6ff806a7-ace3-4580-99c3-4590e6e92c2b" providerId="ADAL" clId="{657C2B5A-61E9-407E-98C8-03F79DF460A3}" dt="2025-03-25T01:02:07.501" v="74" actId="1076"/>
          <ac:picMkLst>
            <pc:docMk/>
            <pc:sldMk cId="2327429716" sldId="293"/>
            <ac:picMk id="3" creationId="{EC2874AF-3C06-45BB-2A0C-45293599CF32}"/>
          </ac:picMkLst>
        </pc:picChg>
        <pc:picChg chg="mod">
          <ac:chgData name="Faye Wong" userId="6ff806a7-ace3-4580-99c3-4590e6e92c2b" providerId="ADAL" clId="{657C2B5A-61E9-407E-98C8-03F79DF460A3}" dt="2025-03-25T01:02:07.501" v="74" actId="1076"/>
          <ac:picMkLst>
            <pc:docMk/>
            <pc:sldMk cId="2327429716" sldId="293"/>
            <ac:picMk id="5" creationId="{B4ABF08F-7E35-0368-A585-AE2E4C3054FE}"/>
          </ac:picMkLst>
        </pc:picChg>
        <pc:picChg chg="add mod">
          <ac:chgData name="Faye Wong" userId="6ff806a7-ace3-4580-99c3-4590e6e92c2b" providerId="ADAL" clId="{657C2B5A-61E9-407E-98C8-03F79DF460A3}" dt="2025-03-25T02:23:57.473" v="282"/>
          <ac:picMkLst>
            <pc:docMk/>
            <pc:sldMk cId="2327429716" sldId="293"/>
            <ac:picMk id="6" creationId="{64188672-7217-3FCA-145B-D1000AC9E7A2}"/>
          </ac:picMkLst>
        </pc:picChg>
        <pc:picChg chg="mod">
          <ac:chgData name="Faye Wong" userId="6ff806a7-ace3-4580-99c3-4590e6e92c2b" providerId="ADAL" clId="{657C2B5A-61E9-407E-98C8-03F79DF460A3}" dt="2025-03-25T01:02:12.011" v="82" actId="1038"/>
          <ac:picMkLst>
            <pc:docMk/>
            <pc:sldMk cId="2327429716" sldId="293"/>
            <ac:picMk id="7" creationId="{733E4000-9F02-E79D-2237-F6B8B3A1CCA8}"/>
          </ac:picMkLst>
        </pc:picChg>
        <pc:picChg chg="mod">
          <ac:chgData name="Faye Wong" userId="6ff806a7-ace3-4580-99c3-4590e6e92c2b" providerId="ADAL" clId="{657C2B5A-61E9-407E-98C8-03F79DF460A3}" dt="2025-03-25T01:02:07.501" v="74" actId="1076"/>
          <ac:picMkLst>
            <pc:docMk/>
            <pc:sldMk cId="2327429716" sldId="293"/>
            <ac:picMk id="11" creationId="{467D0ED9-60F3-C568-9044-38BD1D7EB9F9}"/>
          </ac:picMkLst>
        </pc:picChg>
      </pc:sldChg>
      <pc:sldChg chg="del">
        <pc:chgData name="Faye Wong" userId="6ff806a7-ace3-4580-99c3-4590e6e92c2b" providerId="ADAL" clId="{657C2B5A-61E9-407E-98C8-03F79DF460A3}" dt="2025-03-25T02:54:21.694" v="612" actId="2696"/>
        <pc:sldMkLst>
          <pc:docMk/>
          <pc:sldMk cId="3706837677" sldId="294"/>
        </pc:sldMkLst>
      </pc:sldChg>
      <pc:sldChg chg="addSp delSp modSp mod">
        <pc:chgData name="Faye Wong" userId="6ff806a7-ace3-4580-99c3-4590e6e92c2b" providerId="ADAL" clId="{657C2B5A-61E9-407E-98C8-03F79DF460A3}" dt="2025-03-25T02:46:00.156" v="416" actId="20577"/>
        <pc:sldMkLst>
          <pc:docMk/>
          <pc:sldMk cId="2148813466" sldId="295"/>
        </pc:sldMkLst>
        <pc:spChg chg="mod">
          <ac:chgData name="Faye Wong" userId="6ff806a7-ace3-4580-99c3-4590e6e92c2b" providerId="ADAL" clId="{657C2B5A-61E9-407E-98C8-03F79DF460A3}" dt="2025-03-25T02:46:00.156" v="416" actId="20577"/>
          <ac:spMkLst>
            <pc:docMk/>
            <pc:sldMk cId="2148813466" sldId="295"/>
            <ac:spMk id="8" creationId="{F8CC0C81-E6AA-2A7C-E537-B98DE5234FBF}"/>
          </ac:spMkLst>
        </pc:spChg>
        <pc:picChg chg="add mod">
          <ac:chgData name="Faye Wong" userId="6ff806a7-ace3-4580-99c3-4590e6e92c2b" providerId="ADAL" clId="{657C2B5A-61E9-407E-98C8-03F79DF460A3}" dt="2025-03-25T02:35:25.212" v="350"/>
          <ac:picMkLst>
            <pc:docMk/>
            <pc:sldMk cId="2148813466" sldId="295"/>
            <ac:picMk id="3" creationId="{5C74FF0C-E56A-A421-1220-AA187B77ACE9}"/>
          </ac:picMkLst>
        </pc:picChg>
      </pc:sldChg>
      <pc:sldChg chg="addSp delSp modSp mod">
        <pc:chgData name="Faye Wong" userId="6ff806a7-ace3-4580-99c3-4590e6e92c2b" providerId="ADAL" clId="{657C2B5A-61E9-407E-98C8-03F79DF460A3}" dt="2025-03-25T00:58:19.146" v="59" actId="1076"/>
        <pc:sldMkLst>
          <pc:docMk/>
          <pc:sldMk cId="2925999838" sldId="301"/>
        </pc:sldMkLst>
      </pc:sldChg>
      <pc:sldChg chg="addSp delSp modSp mod">
        <pc:chgData name="Faye Wong" userId="6ff806a7-ace3-4580-99c3-4590e6e92c2b" providerId="ADAL" clId="{657C2B5A-61E9-407E-98C8-03F79DF460A3}" dt="2025-03-25T00:58:34.305" v="69" actId="20577"/>
        <pc:sldMkLst>
          <pc:docMk/>
          <pc:sldMk cId="1606773848" sldId="302"/>
        </pc:sldMkLst>
      </pc:sldChg>
      <pc:sldChg chg="modSp del mod">
        <pc:chgData name="Faye Wong" userId="6ff806a7-ace3-4580-99c3-4590e6e92c2b" providerId="ADAL" clId="{657C2B5A-61E9-407E-98C8-03F79DF460A3}" dt="2025-03-25T02:54:21.694" v="612" actId="2696"/>
        <pc:sldMkLst>
          <pc:docMk/>
          <pc:sldMk cId="1444512245" sldId="303"/>
        </pc:sldMkLst>
      </pc:sldChg>
      <pc:sldChg chg="addSp delSp modSp new mod setBg">
        <pc:chgData name="Faye Wong" userId="6ff806a7-ace3-4580-99c3-4590e6e92c2b" providerId="ADAL" clId="{657C2B5A-61E9-407E-98C8-03F79DF460A3}" dt="2025-03-25T02:45:43.814" v="409" actId="20577"/>
        <pc:sldMkLst>
          <pc:docMk/>
          <pc:sldMk cId="1565983090" sldId="304"/>
        </pc:sldMkLst>
        <pc:spChg chg="mod">
          <ac:chgData name="Faye Wong" userId="6ff806a7-ace3-4580-99c3-4590e6e92c2b" providerId="ADAL" clId="{657C2B5A-61E9-407E-98C8-03F79DF460A3}" dt="2025-03-25T02:44:02.676" v="390" actId="26606"/>
          <ac:spMkLst>
            <pc:docMk/>
            <pc:sldMk cId="1565983090" sldId="304"/>
            <ac:spMk id="2" creationId="{65E66527-5CB9-A47D-0BA1-D749496E1434}"/>
          </ac:spMkLst>
        </pc:spChg>
        <pc:spChg chg="mod ord">
          <ac:chgData name="Faye Wong" userId="6ff806a7-ace3-4580-99c3-4590e6e92c2b" providerId="ADAL" clId="{657C2B5A-61E9-407E-98C8-03F79DF460A3}" dt="2025-03-25T02:45:43.814" v="409" actId="20577"/>
          <ac:spMkLst>
            <pc:docMk/>
            <pc:sldMk cId="1565983090" sldId="304"/>
            <ac:spMk id="3" creationId="{B7932051-07DD-3FFC-C2F1-F90F35707C3A}"/>
          </ac:spMkLst>
        </pc:spChg>
        <pc:picChg chg="add mod">
          <ac:chgData name="Faye Wong" userId="6ff806a7-ace3-4580-99c3-4590e6e92c2b" providerId="ADAL" clId="{657C2B5A-61E9-407E-98C8-03F79DF460A3}" dt="2025-03-25T02:45:16.877" v="405" actId="1076"/>
          <ac:picMkLst>
            <pc:docMk/>
            <pc:sldMk cId="1565983090" sldId="304"/>
            <ac:picMk id="8" creationId="{AE20186B-0E3E-7A3C-4F01-7AE9D66E83DD}"/>
          </ac:picMkLst>
        </pc:picChg>
        <pc:picChg chg="add mod ord">
          <ac:chgData name="Faye Wong" userId="6ff806a7-ace3-4580-99c3-4590e6e92c2b" providerId="ADAL" clId="{657C2B5A-61E9-407E-98C8-03F79DF460A3}" dt="2025-03-25T02:45:16.877" v="405" actId="1076"/>
          <ac:picMkLst>
            <pc:docMk/>
            <pc:sldMk cId="1565983090" sldId="304"/>
            <ac:picMk id="9" creationId="{1B24800E-99F5-18E2-590E-A0F4180A0484}"/>
          </ac:picMkLst>
        </pc:picChg>
        <pc:picChg chg="add mod">
          <ac:chgData name="Faye Wong" userId="6ff806a7-ace3-4580-99c3-4590e6e92c2b" providerId="ADAL" clId="{657C2B5A-61E9-407E-98C8-03F79DF460A3}" dt="2025-03-25T02:45:16.877" v="405" actId="1076"/>
          <ac:picMkLst>
            <pc:docMk/>
            <pc:sldMk cId="1565983090" sldId="304"/>
            <ac:picMk id="10" creationId="{A235DEF7-54EB-EE3A-8C32-DA1DBA342316}"/>
          </ac:picMkLst>
        </pc:picChg>
      </pc:sldChg>
      <pc:sldChg chg="addSp modSp new mod">
        <pc:chgData name="Faye Wong" userId="6ff806a7-ace3-4580-99c3-4590e6e92c2b" providerId="ADAL" clId="{657C2B5A-61E9-407E-98C8-03F79DF460A3}" dt="2025-03-25T02:54:06.292" v="611" actId="1076"/>
        <pc:sldMkLst>
          <pc:docMk/>
          <pc:sldMk cId="213448449" sldId="305"/>
        </pc:sldMkLst>
        <pc:spChg chg="mod">
          <ac:chgData name="Faye Wong" userId="6ff806a7-ace3-4580-99c3-4590e6e92c2b" providerId="ADAL" clId="{657C2B5A-61E9-407E-98C8-03F79DF460A3}" dt="2025-03-25T02:48:39.629" v="480" actId="404"/>
          <ac:spMkLst>
            <pc:docMk/>
            <pc:sldMk cId="213448449" sldId="305"/>
            <ac:spMk id="2" creationId="{91A423FF-6716-DE2F-9A19-F6D4682BFF79}"/>
          </ac:spMkLst>
        </pc:spChg>
        <pc:spChg chg="mod">
          <ac:chgData name="Faye Wong" userId="6ff806a7-ace3-4580-99c3-4590e6e92c2b" providerId="ADAL" clId="{657C2B5A-61E9-407E-98C8-03F79DF460A3}" dt="2025-03-25T02:54:06.292" v="611" actId="1076"/>
          <ac:spMkLst>
            <pc:docMk/>
            <pc:sldMk cId="213448449" sldId="305"/>
            <ac:spMk id="3" creationId="{A4185689-C279-A901-74B5-E557D51E1FE7}"/>
          </ac:spMkLst>
        </pc:spChg>
        <pc:picChg chg="add mod modCrop">
          <ac:chgData name="Faye Wong" userId="6ff806a7-ace3-4580-99c3-4590e6e92c2b" providerId="ADAL" clId="{657C2B5A-61E9-407E-98C8-03F79DF460A3}" dt="2025-03-25T02:54:01.595" v="610" actId="1035"/>
          <ac:picMkLst>
            <pc:docMk/>
            <pc:sldMk cId="213448449" sldId="305"/>
            <ac:picMk id="5" creationId="{13625530-A8BA-3602-29D7-8CB97AB78175}"/>
          </ac:picMkLst>
        </pc:picChg>
        <pc:picChg chg="add mod">
          <ac:chgData name="Faye Wong" userId="6ff806a7-ace3-4580-99c3-4590e6e92c2b" providerId="ADAL" clId="{657C2B5A-61E9-407E-98C8-03F79DF460A3}" dt="2025-03-25T02:54:00.419" v="607" actId="1035"/>
          <ac:picMkLst>
            <pc:docMk/>
            <pc:sldMk cId="213448449" sldId="305"/>
            <ac:picMk id="7" creationId="{0CCA9AEA-92AE-51EC-720B-AF08480DFF75}"/>
          </ac:picMkLst>
        </pc:picChg>
        <pc:picChg chg="add mod modCrop">
          <ac:chgData name="Faye Wong" userId="6ff806a7-ace3-4580-99c3-4590e6e92c2b" providerId="ADAL" clId="{657C2B5A-61E9-407E-98C8-03F79DF460A3}" dt="2025-03-25T02:53:59.196" v="604" actId="1035"/>
          <ac:picMkLst>
            <pc:docMk/>
            <pc:sldMk cId="213448449" sldId="305"/>
            <ac:picMk id="9" creationId="{2FCB4F8B-DB6B-F33B-72BE-BEEDBBC131DC}"/>
          </ac:picMkLst>
        </pc:picChg>
      </pc:sldChg>
    </pc:docChg>
  </pc:docChgLst>
  <pc:docChgLst>
    <pc:chgData name="Hayley Yu" userId="b2a1e2c9-d40a-408e-994d-41ea2c8fcf0d" providerId="ADAL" clId="{0852BA4D-8C0C-4CBC-BB1A-E1801D555FF0}"/>
    <pc:docChg chg="undo custSel modSld">
      <pc:chgData name="Hayley Yu" userId="b2a1e2c9-d40a-408e-994d-41ea2c8fcf0d" providerId="ADAL" clId="{0852BA4D-8C0C-4CBC-BB1A-E1801D555FF0}" dt="2025-03-25T07:43:16.593" v="346"/>
      <pc:docMkLst>
        <pc:docMk/>
      </pc:docMkLst>
      <pc:sldChg chg="addSp modSp mod">
        <pc:chgData name="Hayley Yu" userId="b2a1e2c9-d40a-408e-994d-41ea2c8fcf0d" providerId="ADAL" clId="{0852BA4D-8C0C-4CBC-BB1A-E1801D555FF0}" dt="2025-03-25T07:41:15.574" v="303" actId="1076"/>
        <pc:sldMkLst>
          <pc:docMk/>
          <pc:sldMk cId="3390673761" sldId="256"/>
        </pc:sldMkLst>
        <pc:spChg chg="mod">
          <ac:chgData name="Hayley Yu" userId="b2a1e2c9-d40a-408e-994d-41ea2c8fcf0d" providerId="ADAL" clId="{0852BA4D-8C0C-4CBC-BB1A-E1801D555FF0}" dt="2025-03-21T04:15:20.563" v="3" actId="20577"/>
          <ac:spMkLst>
            <pc:docMk/>
            <pc:sldMk cId="3390673761" sldId="256"/>
            <ac:spMk id="2" creationId="{55BB8F70-8FA9-B7FA-D975-2CAFD8D803EE}"/>
          </ac:spMkLst>
        </pc:spChg>
        <pc:spChg chg="mod">
          <ac:chgData name="Hayley Yu" userId="b2a1e2c9-d40a-408e-994d-41ea2c8fcf0d" providerId="ADAL" clId="{0852BA4D-8C0C-4CBC-BB1A-E1801D555FF0}" dt="2025-03-21T04:15:27.112" v="9" actId="20577"/>
          <ac:spMkLst>
            <pc:docMk/>
            <pc:sldMk cId="3390673761" sldId="256"/>
            <ac:spMk id="3" creationId="{F9D09846-2EC4-3002-BDD3-03BAF9B45E42}"/>
          </ac:spMkLst>
        </pc:spChg>
        <pc:picChg chg="add mod">
          <ac:chgData name="Hayley Yu" userId="b2a1e2c9-d40a-408e-994d-41ea2c8fcf0d" providerId="ADAL" clId="{0852BA4D-8C0C-4CBC-BB1A-E1801D555FF0}" dt="2025-03-25T07:41:15.574" v="303" actId="1076"/>
          <ac:picMkLst>
            <pc:docMk/>
            <pc:sldMk cId="3390673761" sldId="256"/>
            <ac:picMk id="4" creationId="{C7CA7B72-10C0-C2E1-5551-DB82A9AF9955}"/>
          </ac:picMkLst>
        </pc:picChg>
      </pc:sldChg>
      <pc:sldChg chg="addSp delSp modSp mod">
        <pc:chgData name="Hayley Yu" userId="b2a1e2c9-d40a-408e-994d-41ea2c8fcf0d" providerId="ADAL" clId="{0852BA4D-8C0C-4CBC-BB1A-E1801D555FF0}" dt="2025-03-25T07:41:27.335" v="307"/>
        <pc:sldMkLst>
          <pc:docMk/>
          <pc:sldMk cId="3382740992" sldId="257"/>
        </pc:sldMkLst>
        <pc:picChg chg="add mod">
          <ac:chgData name="Hayley Yu" userId="b2a1e2c9-d40a-408e-994d-41ea2c8fcf0d" providerId="ADAL" clId="{0852BA4D-8C0C-4CBC-BB1A-E1801D555FF0}" dt="2025-03-25T07:41:27.335" v="307"/>
          <ac:picMkLst>
            <pc:docMk/>
            <pc:sldMk cId="3382740992" sldId="257"/>
            <ac:picMk id="5" creationId="{1D0FE917-CF55-DA2C-177E-18F1BE9D71C4}"/>
          </ac:picMkLst>
        </pc:picChg>
      </pc:sldChg>
      <pc:sldChg chg="addSp delSp modSp mod">
        <pc:chgData name="Hayley Yu" userId="b2a1e2c9-d40a-408e-994d-41ea2c8fcf0d" providerId="ADAL" clId="{0852BA4D-8C0C-4CBC-BB1A-E1801D555FF0}" dt="2025-03-25T07:41:53.042" v="311"/>
        <pc:sldMkLst>
          <pc:docMk/>
          <pc:sldMk cId="2159815890" sldId="258"/>
        </pc:sldMkLst>
        <pc:picChg chg="add mod">
          <ac:chgData name="Hayley Yu" userId="b2a1e2c9-d40a-408e-994d-41ea2c8fcf0d" providerId="ADAL" clId="{0852BA4D-8C0C-4CBC-BB1A-E1801D555FF0}" dt="2025-03-25T07:41:53.042" v="311"/>
          <ac:picMkLst>
            <pc:docMk/>
            <pc:sldMk cId="2159815890" sldId="258"/>
            <ac:picMk id="8" creationId="{A6045D29-1FB2-ED0F-4509-7DA60ED565A6}"/>
          </ac:picMkLst>
        </pc:picChg>
      </pc:sldChg>
      <pc:sldChg chg="addSp delSp modSp mod">
        <pc:chgData name="Hayley Yu" userId="b2a1e2c9-d40a-408e-994d-41ea2c8fcf0d" providerId="ADAL" clId="{0852BA4D-8C0C-4CBC-BB1A-E1801D555FF0}" dt="2025-03-25T07:41:32.117" v="309"/>
        <pc:sldMkLst>
          <pc:docMk/>
          <pc:sldMk cId="3106163866" sldId="260"/>
        </pc:sldMkLst>
        <pc:picChg chg="add mod">
          <ac:chgData name="Hayley Yu" userId="b2a1e2c9-d40a-408e-994d-41ea2c8fcf0d" providerId="ADAL" clId="{0852BA4D-8C0C-4CBC-BB1A-E1801D555FF0}" dt="2025-03-25T07:41:32.117" v="309"/>
          <ac:picMkLst>
            <pc:docMk/>
            <pc:sldMk cId="3106163866" sldId="260"/>
            <ac:picMk id="5" creationId="{5148D1DC-C704-C62C-6B6D-C4EB808164F9}"/>
          </ac:picMkLst>
        </pc:picChg>
      </pc:sldChg>
      <pc:sldChg chg="addSp delSp modSp mod">
        <pc:chgData name="Hayley Yu" userId="b2a1e2c9-d40a-408e-994d-41ea2c8fcf0d" providerId="ADAL" clId="{0852BA4D-8C0C-4CBC-BB1A-E1801D555FF0}" dt="2025-03-25T07:42:08.080" v="315"/>
        <pc:sldMkLst>
          <pc:docMk/>
          <pc:sldMk cId="4094165439" sldId="263"/>
        </pc:sldMkLst>
        <pc:picChg chg="add mod">
          <ac:chgData name="Hayley Yu" userId="b2a1e2c9-d40a-408e-994d-41ea2c8fcf0d" providerId="ADAL" clId="{0852BA4D-8C0C-4CBC-BB1A-E1801D555FF0}" dt="2025-03-25T07:42:08.080" v="315"/>
          <ac:picMkLst>
            <pc:docMk/>
            <pc:sldMk cId="4094165439" sldId="263"/>
            <ac:picMk id="5" creationId="{4B39D375-AE85-E2F6-3760-06DEC31C059C}"/>
          </ac:picMkLst>
        </pc:picChg>
      </pc:sldChg>
      <pc:sldChg chg="addSp modSp">
        <pc:chgData name="Hayley Yu" userId="b2a1e2c9-d40a-408e-994d-41ea2c8fcf0d" providerId="ADAL" clId="{0852BA4D-8C0C-4CBC-BB1A-E1801D555FF0}" dt="2025-03-25T07:42:11.222" v="316"/>
        <pc:sldMkLst>
          <pc:docMk/>
          <pc:sldMk cId="1727579046" sldId="264"/>
        </pc:sldMkLst>
        <pc:picChg chg="add mod">
          <ac:chgData name="Hayley Yu" userId="b2a1e2c9-d40a-408e-994d-41ea2c8fcf0d" providerId="ADAL" clId="{0852BA4D-8C0C-4CBC-BB1A-E1801D555FF0}" dt="2025-03-25T07:42:11.222" v="316"/>
          <ac:picMkLst>
            <pc:docMk/>
            <pc:sldMk cId="1727579046" sldId="264"/>
            <ac:picMk id="4" creationId="{6D7D0AF8-A62B-1042-220D-B5381B98B4F5}"/>
          </ac:picMkLst>
        </pc:picChg>
      </pc:sldChg>
      <pc:sldChg chg="addSp modSp mod">
        <pc:chgData name="Hayley Yu" userId="b2a1e2c9-d40a-408e-994d-41ea2c8fcf0d" providerId="ADAL" clId="{0852BA4D-8C0C-4CBC-BB1A-E1801D555FF0}" dt="2025-03-25T07:42:56.751" v="344" actId="1035"/>
        <pc:sldMkLst>
          <pc:docMk/>
          <pc:sldMk cId="2644518504" sldId="265"/>
        </pc:sldMkLst>
        <pc:picChg chg="add mod">
          <ac:chgData name="Hayley Yu" userId="b2a1e2c9-d40a-408e-994d-41ea2c8fcf0d" providerId="ADAL" clId="{0852BA4D-8C0C-4CBC-BB1A-E1801D555FF0}" dt="2025-03-25T07:42:56.751" v="344" actId="1035"/>
          <ac:picMkLst>
            <pc:docMk/>
            <pc:sldMk cId="2644518504" sldId="265"/>
            <ac:picMk id="4" creationId="{3C0B4E55-A314-5906-06F7-8185BD45C814}"/>
          </ac:picMkLst>
        </pc:picChg>
        <pc:picChg chg="mod">
          <ac:chgData name="Hayley Yu" userId="b2a1e2c9-d40a-408e-994d-41ea2c8fcf0d" providerId="ADAL" clId="{0852BA4D-8C0C-4CBC-BB1A-E1801D555FF0}" dt="2025-03-25T07:42:53.704" v="340" actId="1038"/>
          <ac:picMkLst>
            <pc:docMk/>
            <pc:sldMk cId="2644518504" sldId="265"/>
            <ac:picMk id="6" creationId="{1200C143-C76E-B957-328A-BA647ECA73DF}"/>
          </ac:picMkLst>
        </pc:picChg>
      </pc:sldChg>
      <pc:sldChg chg="modSp mod">
        <pc:chgData name="Hayley Yu" userId="b2a1e2c9-d40a-408e-994d-41ea2c8fcf0d" providerId="ADAL" clId="{0852BA4D-8C0C-4CBC-BB1A-E1801D555FF0}" dt="2025-03-21T04:40:43.770" v="204" actId="20577"/>
        <pc:sldMkLst>
          <pc:docMk/>
          <pc:sldMk cId="3047633672" sldId="266"/>
        </pc:sldMkLst>
        <pc:graphicFrameChg chg="mod modGraphic">
          <ac:chgData name="Hayley Yu" userId="b2a1e2c9-d40a-408e-994d-41ea2c8fcf0d" providerId="ADAL" clId="{0852BA4D-8C0C-4CBC-BB1A-E1801D555FF0}" dt="2025-03-21T04:40:43.770" v="204" actId="20577"/>
          <ac:graphicFrameMkLst>
            <pc:docMk/>
            <pc:sldMk cId="3047633672" sldId="266"/>
            <ac:graphicFrameMk id="11" creationId="{F7339187-03D8-1808-B78C-EC9C67BA60AB}"/>
          </ac:graphicFrameMkLst>
        </pc:graphicFrameChg>
      </pc:sldChg>
      <pc:sldChg chg="addSp modSp mod">
        <pc:chgData name="Hayley Yu" userId="b2a1e2c9-d40a-408e-994d-41ea2c8fcf0d" providerId="ADAL" clId="{0852BA4D-8C0C-4CBC-BB1A-E1801D555FF0}" dt="2025-03-25T07:43:16.593" v="346"/>
        <pc:sldMkLst>
          <pc:docMk/>
          <pc:sldMk cId="1602734353" sldId="267"/>
        </pc:sldMkLst>
        <pc:graphicFrameChg chg="mod modGraphic">
          <ac:chgData name="Hayley Yu" userId="b2a1e2c9-d40a-408e-994d-41ea2c8fcf0d" providerId="ADAL" clId="{0852BA4D-8C0C-4CBC-BB1A-E1801D555FF0}" dt="2025-03-21T04:35:37.216" v="122" actId="20577"/>
          <ac:graphicFrameMkLst>
            <pc:docMk/>
            <pc:sldMk cId="1602734353" sldId="267"/>
            <ac:graphicFrameMk id="4" creationId="{C983E105-F60A-AAF0-0BD9-4D41037AB27A}"/>
          </ac:graphicFrameMkLst>
        </pc:graphicFrameChg>
        <pc:picChg chg="add mod">
          <ac:chgData name="Hayley Yu" userId="b2a1e2c9-d40a-408e-994d-41ea2c8fcf0d" providerId="ADAL" clId="{0852BA4D-8C0C-4CBC-BB1A-E1801D555FF0}" dt="2025-03-25T07:43:16.593" v="346"/>
          <ac:picMkLst>
            <pc:docMk/>
            <pc:sldMk cId="1602734353" sldId="267"/>
            <ac:picMk id="7" creationId="{0D35EAE5-2B4A-B519-75FF-7B57C7EDAC49}"/>
          </ac:picMkLst>
        </pc:picChg>
      </pc:sldChg>
      <pc:sldChg chg="modSp mod">
        <pc:chgData name="Hayley Yu" userId="b2a1e2c9-d40a-408e-994d-41ea2c8fcf0d" providerId="ADAL" clId="{0852BA4D-8C0C-4CBC-BB1A-E1801D555FF0}" dt="2025-03-25T02:06:37.969" v="209" actId="1076"/>
        <pc:sldMkLst>
          <pc:docMk/>
          <pc:sldMk cId="3016135287" sldId="269"/>
        </pc:sldMkLst>
      </pc:sldChg>
      <pc:sldChg chg="modSp mod">
        <pc:chgData name="Hayley Yu" userId="b2a1e2c9-d40a-408e-994d-41ea2c8fcf0d" providerId="ADAL" clId="{0852BA4D-8C0C-4CBC-BB1A-E1801D555FF0}" dt="2025-03-21T04:19:58.886" v="20" actId="20577"/>
        <pc:sldMkLst>
          <pc:docMk/>
          <pc:sldMk cId="2375702631" sldId="278"/>
        </pc:sldMkLst>
        <pc:spChg chg="mod">
          <ac:chgData name="Hayley Yu" userId="b2a1e2c9-d40a-408e-994d-41ea2c8fcf0d" providerId="ADAL" clId="{0852BA4D-8C0C-4CBC-BB1A-E1801D555FF0}" dt="2025-03-21T04:19:58.886" v="20" actId="20577"/>
          <ac:spMkLst>
            <pc:docMk/>
            <pc:sldMk cId="2375702631" sldId="278"/>
            <ac:spMk id="3" creationId="{A5712363-F52B-1305-9CB5-D1C98CC674D7}"/>
          </ac:spMkLst>
        </pc:spChg>
      </pc:sldChg>
      <pc:sldChg chg="addSp delSp modSp mod">
        <pc:chgData name="Hayley Yu" userId="b2a1e2c9-d40a-408e-994d-41ea2c8fcf0d" providerId="ADAL" clId="{0852BA4D-8C0C-4CBC-BB1A-E1801D555FF0}" dt="2025-03-25T07:41:19.693" v="305"/>
        <pc:sldMkLst>
          <pc:docMk/>
          <pc:sldMk cId="1132210984" sldId="290"/>
        </pc:sldMkLst>
        <pc:picChg chg="add mod">
          <ac:chgData name="Hayley Yu" userId="b2a1e2c9-d40a-408e-994d-41ea2c8fcf0d" providerId="ADAL" clId="{0852BA4D-8C0C-4CBC-BB1A-E1801D555FF0}" dt="2025-03-25T07:41:19.693" v="305"/>
          <ac:picMkLst>
            <pc:docMk/>
            <pc:sldMk cId="1132210984" sldId="290"/>
            <ac:picMk id="6" creationId="{E844E39B-6ED4-85B8-421C-A3F7E049A307}"/>
          </ac:picMkLst>
        </pc:picChg>
      </pc:sldChg>
      <pc:sldChg chg="addSp delSp modSp mod">
        <pc:chgData name="Hayley Yu" userId="b2a1e2c9-d40a-408e-994d-41ea2c8fcf0d" providerId="ADAL" clId="{0852BA4D-8C0C-4CBC-BB1A-E1801D555FF0}" dt="2025-03-25T07:41:57.348" v="313"/>
        <pc:sldMkLst>
          <pc:docMk/>
          <pc:sldMk cId="2327429716" sldId="293"/>
        </pc:sldMkLst>
        <pc:spChg chg="mod">
          <ac:chgData name="Hayley Yu" userId="b2a1e2c9-d40a-408e-994d-41ea2c8fcf0d" providerId="ADAL" clId="{0852BA4D-8C0C-4CBC-BB1A-E1801D555FF0}" dt="2025-03-21T04:17:28.008" v="11" actId="20577"/>
          <ac:spMkLst>
            <pc:docMk/>
            <pc:sldMk cId="2327429716" sldId="293"/>
            <ac:spMk id="4" creationId="{2424BB8F-2F9C-F281-10B3-65DA5BAA07AA}"/>
          </ac:spMkLst>
        </pc:spChg>
        <pc:picChg chg="add mod">
          <ac:chgData name="Hayley Yu" userId="b2a1e2c9-d40a-408e-994d-41ea2c8fcf0d" providerId="ADAL" clId="{0852BA4D-8C0C-4CBC-BB1A-E1801D555FF0}" dt="2025-03-25T07:41:57.348" v="313"/>
          <ac:picMkLst>
            <pc:docMk/>
            <pc:sldMk cId="2327429716" sldId="293"/>
            <ac:picMk id="9" creationId="{895F876E-205C-0962-E7E5-F5657BFD1C86}"/>
          </ac:picMkLst>
        </pc:picChg>
      </pc:sldChg>
      <pc:sldChg chg="addSp delSp modSp mod">
        <pc:chgData name="Hayley Yu" userId="b2a1e2c9-d40a-408e-994d-41ea2c8fcf0d" providerId="ADAL" clId="{0852BA4D-8C0C-4CBC-BB1A-E1801D555FF0}" dt="2025-03-25T07:43:14.384" v="345"/>
        <pc:sldMkLst>
          <pc:docMk/>
          <pc:sldMk cId="2148813466" sldId="295"/>
        </pc:sldMkLst>
        <pc:spChg chg="mod">
          <ac:chgData name="Hayley Yu" userId="b2a1e2c9-d40a-408e-994d-41ea2c8fcf0d" providerId="ADAL" clId="{0852BA4D-8C0C-4CBC-BB1A-E1801D555FF0}" dt="2025-03-21T04:20:35.906" v="24" actId="20577"/>
          <ac:spMkLst>
            <pc:docMk/>
            <pc:sldMk cId="2148813466" sldId="295"/>
            <ac:spMk id="8" creationId="{F8CC0C81-E6AA-2A7C-E537-B98DE5234FBF}"/>
          </ac:spMkLst>
        </pc:spChg>
        <pc:spChg chg="mod">
          <ac:chgData name="Hayley Yu" userId="b2a1e2c9-d40a-408e-994d-41ea2c8fcf0d" providerId="ADAL" clId="{0852BA4D-8C0C-4CBC-BB1A-E1801D555FF0}" dt="2025-03-25T03:09:01.425" v="223" actId="1076"/>
          <ac:spMkLst>
            <pc:docMk/>
            <pc:sldMk cId="2148813466" sldId="295"/>
            <ac:spMk id="10" creationId="{0132EF46-3084-6978-5119-44B71210A802}"/>
          </ac:spMkLst>
        </pc:spChg>
        <pc:picChg chg="add mod">
          <ac:chgData name="Hayley Yu" userId="b2a1e2c9-d40a-408e-994d-41ea2c8fcf0d" providerId="ADAL" clId="{0852BA4D-8C0C-4CBC-BB1A-E1801D555FF0}" dt="2025-03-25T07:43:14.384" v="345"/>
          <ac:picMkLst>
            <pc:docMk/>
            <pc:sldMk cId="2148813466" sldId="295"/>
            <ac:picMk id="4" creationId="{579935FF-0F9E-EB6F-663B-DB97771AEFBD}"/>
          </ac:picMkLst>
        </pc:picChg>
        <pc:picChg chg="mod">
          <ac:chgData name="Hayley Yu" userId="b2a1e2c9-d40a-408e-994d-41ea2c8fcf0d" providerId="ADAL" clId="{0852BA4D-8C0C-4CBC-BB1A-E1801D555FF0}" dt="2025-03-25T03:09:05.141" v="224" actId="1076"/>
          <ac:picMkLst>
            <pc:docMk/>
            <pc:sldMk cId="2148813466" sldId="295"/>
            <ac:picMk id="11" creationId="{F9F8F688-0995-EE97-6021-BE47C42A6928}"/>
          </ac:picMkLst>
        </pc:picChg>
        <pc:picChg chg="add mod modCrop">
          <ac:chgData name="Hayley Yu" userId="b2a1e2c9-d40a-408e-994d-41ea2c8fcf0d" providerId="ADAL" clId="{0852BA4D-8C0C-4CBC-BB1A-E1801D555FF0}" dt="2025-03-25T03:08:58.211" v="222" actId="1076"/>
          <ac:picMkLst>
            <pc:docMk/>
            <pc:sldMk cId="2148813466" sldId="295"/>
            <ac:picMk id="13" creationId="{446EDE4A-909D-3D71-7E1D-1361A569287F}"/>
          </ac:picMkLst>
        </pc:picChg>
      </pc:sldChg>
      <pc:sldChg chg="modSp mod">
        <pc:chgData name="Hayley Yu" userId="b2a1e2c9-d40a-408e-994d-41ea2c8fcf0d" providerId="ADAL" clId="{0852BA4D-8C0C-4CBC-BB1A-E1801D555FF0}" dt="2025-03-21T06:31:54.008" v="205" actId="1076"/>
        <pc:sldMkLst>
          <pc:docMk/>
          <pc:sldMk cId="2925999838" sldId="301"/>
        </pc:sldMkLst>
      </pc:sldChg>
      <pc:sldChg chg="modSp mod">
        <pc:chgData name="Hayley Yu" userId="b2a1e2c9-d40a-408e-994d-41ea2c8fcf0d" providerId="ADAL" clId="{0852BA4D-8C0C-4CBC-BB1A-E1801D555FF0}" dt="2025-03-25T03:18:09.946" v="282" actId="27636"/>
        <pc:sldMkLst>
          <pc:docMk/>
          <pc:sldMk cId="1565983090" sldId="304"/>
        </pc:sldMkLst>
        <pc:spChg chg="mod">
          <ac:chgData name="Hayley Yu" userId="b2a1e2c9-d40a-408e-994d-41ea2c8fcf0d" providerId="ADAL" clId="{0852BA4D-8C0C-4CBC-BB1A-E1801D555FF0}" dt="2025-03-25T03:18:09.946" v="282" actId="27636"/>
          <ac:spMkLst>
            <pc:docMk/>
            <pc:sldMk cId="1565983090" sldId="304"/>
            <ac:spMk id="3" creationId="{B7932051-07DD-3FFC-C2F1-F90F35707C3A}"/>
          </ac:spMkLst>
        </pc:spChg>
      </pc:sldChg>
    </pc:docChg>
  </pc:docChgLst>
  <pc:docChgLst>
    <pc:chgData name="Hayley Yu" userId="S::hayley.yu@hkecl.net::b2a1e2c9-d40a-408e-994d-41ea2c8fcf0d" providerId="AD" clId="Web-{F5F1ADD3-2DC4-E1B1-4C09-6ED4552B9700}"/>
    <pc:docChg chg="modSld">
      <pc:chgData name="Hayley Yu" userId="S::hayley.yu@hkecl.net::b2a1e2c9-d40a-408e-994d-41ea2c8fcf0d" providerId="AD" clId="Web-{F5F1ADD3-2DC4-E1B1-4C09-6ED4552B9700}" dt="2025-03-25T03:50:12" v="60" actId="14100"/>
      <pc:docMkLst>
        <pc:docMk/>
      </pc:docMkLst>
      <pc:sldChg chg="addSp delSp modSp">
        <pc:chgData name="Hayley Yu" userId="S::hayley.yu@hkecl.net::b2a1e2c9-d40a-408e-994d-41ea2c8fcf0d" providerId="AD" clId="Web-{F5F1ADD3-2DC4-E1B1-4C09-6ED4552B9700}" dt="2025-03-25T03:50:12" v="60" actId="14100"/>
        <pc:sldMkLst>
          <pc:docMk/>
          <pc:sldMk cId="213448449" sldId="305"/>
        </pc:sldMkLst>
        <pc:spChg chg="mod">
          <ac:chgData name="Hayley Yu" userId="S::hayley.yu@hkecl.net::b2a1e2c9-d40a-408e-994d-41ea2c8fcf0d" providerId="AD" clId="Web-{F5F1ADD3-2DC4-E1B1-4C09-6ED4552B9700}" dt="2025-03-25T03:49:55.156" v="58" actId="1076"/>
          <ac:spMkLst>
            <pc:docMk/>
            <pc:sldMk cId="213448449" sldId="305"/>
            <ac:spMk id="3" creationId="{A4185689-C279-A901-74B5-E557D51E1FE7}"/>
          </ac:spMkLst>
        </pc:spChg>
        <pc:spChg chg="add mod">
          <ac:chgData name="Hayley Yu" userId="S::hayley.yu@hkecl.net::b2a1e2c9-d40a-408e-994d-41ea2c8fcf0d" providerId="AD" clId="Web-{F5F1ADD3-2DC4-E1B1-4C09-6ED4552B9700}" dt="2025-03-25T03:50:12" v="60" actId="14100"/>
          <ac:spMkLst>
            <pc:docMk/>
            <pc:sldMk cId="213448449" sldId="305"/>
            <ac:spMk id="11" creationId="{F7E85A9F-323C-7448-E67B-355CC4247556}"/>
          </ac:spMkLst>
        </pc:spChg>
        <pc:picChg chg="add mod modCrop">
          <ac:chgData name="Hayley Yu" userId="S::hayley.yu@hkecl.net::b2a1e2c9-d40a-408e-994d-41ea2c8fcf0d" providerId="AD" clId="Web-{F5F1ADD3-2DC4-E1B1-4C09-6ED4552B9700}" dt="2025-03-25T03:50:02.063" v="59" actId="14100"/>
          <ac:picMkLst>
            <pc:docMk/>
            <pc:sldMk cId="213448449" sldId="305"/>
            <ac:picMk id="4" creationId="{F318B384-D3D9-F70C-874A-B632A16B297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B58FD-33BB-E241-997D-CA07CD823966}" type="datetimeFigureOut">
              <a:rPr kumimoji="1" lang="zh-HK" altLang="en-US" smtClean="0"/>
              <a:t>14/4/2025</a:t>
            </a:fld>
            <a:endParaRPr kumimoji="1"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D9E61-8824-D841-B154-0FAEE1552037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4117782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D9E61-8824-D841-B154-0FAEE1552037}" type="slidenum">
              <a:rPr kumimoji="1" lang="zh-HK" altLang="en-US" smtClean="0"/>
              <a:t>5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643703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D9E61-8824-D841-B154-0FAEE1552037}" type="slidenum">
              <a:rPr kumimoji="1" lang="zh-HK" altLang="en-US" smtClean="0"/>
              <a:t>12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824952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D9E61-8824-D841-B154-0FAEE1552037}" type="slidenum">
              <a:rPr kumimoji="1" lang="zh-HK" altLang="en-US" smtClean="0"/>
              <a:t>22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141901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D9E61-8824-D841-B154-0FAEE1552037}" type="slidenum">
              <a:rPr kumimoji="1" lang="zh-HK" altLang="en-US" smtClean="0"/>
              <a:t>26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475578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B0EBC9-4A08-E26A-DE12-07A91CBD8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746D286-D70E-460D-279D-530AEF909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C10608C-7A22-07CB-2484-D398B5601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5CF83-C2AA-904F-8447-056A5EABDD26}" type="datetimeFigureOut">
              <a:rPr kumimoji="1" lang="zh-HK" altLang="en-US" smtClean="0"/>
              <a:t>14/4/2025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2548850-1085-9120-6A79-8B5491976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B07BC10-49AD-83C8-8D5B-2928C4D87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1C6C-4D83-A242-8CAD-FBB9E5BEDE72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889786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3B2FED-3E45-5CC5-3C25-C460E6D59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5BB8056-673C-9337-1556-7E991E3ED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CF8D1A2-4EC1-5B0B-0D3D-1ED253CC4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5CF83-C2AA-904F-8447-056A5EABDD26}" type="datetimeFigureOut">
              <a:rPr kumimoji="1" lang="zh-HK" altLang="en-US" smtClean="0"/>
              <a:t>14/4/2025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E1C7D2A-7EE9-9346-F7A7-5B951638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EB44F2-8E5E-E540-E097-3EA13F44A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1C6C-4D83-A242-8CAD-FBB9E5BEDE72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973003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E0EE30D-7B9D-D306-A441-8751EE1FD5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B623E3D-75B0-F087-FA1A-645C9BEA2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7EAE4ED-0EF0-D1E2-E974-12ABD59C2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5CF83-C2AA-904F-8447-056A5EABDD26}" type="datetimeFigureOut">
              <a:rPr kumimoji="1" lang="zh-HK" altLang="en-US" smtClean="0"/>
              <a:t>14/4/2025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9157A54-C4F8-4883-9849-20382F25F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D8F238C-4E81-6714-00B9-8116EDEF4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1C6C-4D83-A242-8CAD-FBB9E5BEDE72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459941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BAD53D-4F58-EEDE-DDED-84FD80FE0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96F91E9-2FEC-A2E7-AD15-8DD2AA4DD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2BA958B-32B0-6B57-05B0-8D8A8C743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5CF83-C2AA-904F-8447-056A5EABDD26}" type="datetimeFigureOut">
              <a:rPr kumimoji="1" lang="zh-HK" altLang="en-US" smtClean="0"/>
              <a:t>14/4/2025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EB8994B-9534-1C15-B404-D18275ACC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3C51990-64A4-4B53-C76B-9887524B2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1C6C-4D83-A242-8CAD-FBB9E5BEDE72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687654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081989-D39C-8416-797E-C16D21E7A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397B50A-CFB4-7D26-444E-C4E225169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8EB551B-1393-0496-4C33-3ECA6C18F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5CF83-C2AA-904F-8447-056A5EABDD26}" type="datetimeFigureOut">
              <a:rPr kumimoji="1" lang="zh-HK" altLang="en-US" smtClean="0"/>
              <a:t>14/4/2025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2EAF83-A90E-4F9F-E227-C4CB5143D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A53A794-91AF-6B8F-522F-A34D42677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1C6C-4D83-A242-8CAD-FBB9E5BEDE72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12044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FA49DA-F7C3-C6D9-444A-199AFABC3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CEA7A0C-0D1A-0F71-2CB0-D5D7B1D50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9F69149-B9D5-0A47-18AC-5C7B75B1B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2F407AA-3A15-E26A-3B17-887C381D9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5CF83-C2AA-904F-8447-056A5EABDD26}" type="datetimeFigureOut">
              <a:rPr kumimoji="1" lang="zh-HK" altLang="en-US" smtClean="0"/>
              <a:t>14/4/2025</a:t>
            </a:fld>
            <a:endParaRPr kumimoji="1"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28D8A0B-C097-737F-A41B-19786D78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7FDC934-920E-C32D-6F57-AD4F31D66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1C6C-4D83-A242-8CAD-FBB9E5BEDE72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614959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5B7FC6-98BC-AB5F-EDB1-CCAB0EA10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235F538-40B3-7A62-CC55-041652FE6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C037CE8-D363-EB19-9F6F-E6B356F363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2C2A10B-A06F-E54D-290B-D8E6A521A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FAC0F410-F647-39E0-EF6E-BDB42CEB3D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E72B241-7096-ADB9-C458-7046BA744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5CF83-C2AA-904F-8447-056A5EABDD26}" type="datetimeFigureOut">
              <a:rPr kumimoji="1" lang="zh-HK" altLang="en-US" smtClean="0"/>
              <a:t>14/4/2025</a:t>
            </a:fld>
            <a:endParaRPr kumimoji="1"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196D3FB-E946-82C9-EEFC-270D6A847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372A668-AC52-DADC-8567-765BC7D9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1C6C-4D83-A242-8CAD-FBB9E5BEDE72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048530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01FADC-E856-62E4-9844-315D3F74C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867C1D2-159D-7EAC-FE75-088207C2A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5CF83-C2AA-904F-8447-056A5EABDD26}" type="datetimeFigureOut">
              <a:rPr kumimoji="1" lang="zh-HK" altLang="en-US" smtClean="0"/>
              <a:t>14/4/2025</a:t>
            </a:fld>
            <a:endParaRPr kumimoji="1"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BF53C76-98E8-DEAE-298C-27BDD748B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AFCD18C-1BFC-EAF6-176F-D35CA92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1C6C-4D83-A242-8CAD-FBB9E5BEDE72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4251115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5804CD0-3AD9-C011-88E1-B6C35C829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5CF83-C2AA-904F-8447-056A5EABDD26}" type="datetimeFigureOut">
              <a:rPr kumimoji="1" lang="zh-HK" altLang="en-US" smtClean="0"/>
              <a:t>14/4/2025</a:t>
            </a:fld>
            <a:endParaRPr kumimoji="1"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96ABA1F-C060-DAE6-D1C5-6AC800111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CED264A-8A3B-E4EB-0C13-0835350BC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1C6C-4D83-A242-8CAD-FBB9E5BEDE72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205995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D010A5-582F-C8DC-7AC3-06F523D8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B6E9EB7-E8DE-22CD-CB24-C3F7CA124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A0D3B0A-4101-7231-89BC-CB8EEC0659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4682166-809B-FB47-62E2-7E8D2F6C8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5CF83-C2AA-904F-8447-056A5EABDD26}" type="datetimeFigureOut">
              <a:rPr kumimoji="1" lang="zh-HK" altLang="en-US" smtClean="0"/>
              <a:t>14/4/2025</a:t>
            </a:fld>
            <a:endParaRPr kumimoji="1"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B51D28D-C4BF-EE96-468E-65C06374E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204F78D-AD88-06C6-1823-C8A4AFF45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1C6C-4D83-A242-8CAD-FBB9E5BEDE72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240080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4E5FBA-71DF-8B6C-53E1-7F8D928C7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1DD14850-17A4-BD2E-487C-42A84A356D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9804083-77E8-984E-8FD2-569508748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12D74EE-CB00-B10B-29F9-412B110A7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5CF83-C2AA-904F-8447-056A5EABDD26}" type="datetimeFigureOut">
              <a:rPr kumimoji="1" lang="zh-HK" altLang="en-US" smtClean="0"/>
              <a:t>14/4/2025</a:t>
            </a:fld>
            <a:endParaRPr kumimoji="1"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6A58670-A9D4-14E4-C422-5EF59BE60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2F6764B-45B1-1996-D959-97FEB7D26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1C6C-4D83-A242-8CAD-FBB9E5BEDE72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52341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14725F3-C648-3C32-513D-FFEBAC5EF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733A0FD-ABB9-F66A-527B-B7A853016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22573D3-F4C7-FE46-022A-DC63F6723E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5CF83-C2AA-904F-8447-056A5EABDD26}" type="datetimeFigureOut">
              <a:rPr kumimoji="1" lang="zh-HK" altLang="en-US" smtClean="0"/>
              <a:t>14/4/2025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DE49A7E-B105-1354-6AEC-4B93D1C5BD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39319F-6AEE-950D-94F6-8F7306C7A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71C6C-4D83-A242-8CAD-FBB9E5BEDE72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8902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city.hk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city.hk/" TargetMode="External"/><Relationship Id="rId7" Type="http://schemas.openxmlformats.org/officeDocument/2006/relationships/image" Target="../media/image3.jpg"/><Relationship Id="rId2" Type="http://schemas.openxmlformats.org/officeDocument/2006/relationships/hyperlink" Target="http://www.hkedcity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mailto:ictawards@hkecl.net" TargetMode="External"/><Relationship Id="rId3" Type="http://schemas.openxmlformats.org/officeDocument/2006/relationships/hyperlink" Target="mailto:fayewong@hkecl.net" TargetMode="Externa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dcity.hk/ictawards/index.php?lang=en" TargetMode="External"/><Relationship Id="rId5" Type="http://schemas.openxmlformats.org/officeDocument/2006/relationships/image" Target="../media/image37.svg"/><Relationship Id="rId10" Type="http://schemas.openxmlformats.org/officeDocument/2006/relationships/image" Target="../media/image3.jpg"/><Relationship Id="rId4" Type="http://schemas.openxmlformats.org/officeDocument/2006/relationships/image" Target="../media/image36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6.jpeg"/><Relationship Id="rId7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BB8F70-8FA9-B7FA-D975-2CAFD8D80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351207"/>
            <a:ext cx="10058400" cy="1982100"/>
          </a:xfrm>
        </p:spPr>
        <p:txBody>
          <a:bodyPr>
            <a:noAutofit/>
          </a:bodyPr>
          <a:lstStyle/>
          <a:p>
            <a:r>
              <a:rPr lang="en-HK" altLang="zh-TW" sz="4000" b="1" spc="-102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2025</a:t>
            </a:r>
            <a:r>
              <a:rPr lang="zh-TW" altLang="en-US" sz="4000" b="1" spc="-102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香港資訊及通訊科技獎：學生創新獎</a:t>
            </a:r>
            <a:br>
              <a:rPr lang="en-HK" altLang="zh-TW" sz="4400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GB" altLang="zh-TW" sz="2400" spc="-102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The Hong Kong ICT Awards 2025: Student Innovation Award</a:t>
            </a:r>
            <a:endParaRPr lang="zh-HK" altLang="en-US" sz="4400" spc="-102">
              <a:solidFill>
                <a:schemeClr val="accent5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9D09846-2EC4-3002-BDD3-03BAF9B45E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51031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sz="4000" b="1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比賽簡介會</a:t>
            </a:r>
            <a:endParaRPr lang="en-HK" altLang="zh-TW" sz="4000" b="1">
              <a:solidFill>
                <a:schemeClr val="accent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spc="-102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Briefing Session</a:t>
            </a:r>
          </a:p>
          <a:p>
            <a:endParaRPr lang="en-HK" spc="-102">
              <a:solidFill>
                <a:schemeClr val="accent5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  <a:p>
            <a:r>
              <a:rPr lang="en-HK" sz="200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2025.03.25</a:t>
            </a:r>
          </a:p>
        </p:txBody>
      </p:sp>
      <p:pic>
        <p:nvPicPr>
          <p:cNvPr id="7" name="圖片 6" descr="一張含有 字型, 文字, 圖形, 平面設計 的圖片&#10;&#10;AI 產生的內容可能不正確。">
            <a:extLst>
              <a:ext uri="{FF2B5EF4-FFF2-40B4-BE49-F238E27FC236}">
                <a16:creationId xmlns:a16="http://schemas.microsoft.com/office/drawing/2014/main" id="{73671534-EE44-6C20-F307-565312BB6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2976" y="310750"/>
            <a:ext cx="3215647" cy="1197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CA7B72-10C0-C2E1-5551-DB82A9AF9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687" y="73457"/>
            <a:ext cx="1855921" cy="13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3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070046-1964-4594-A5BA-EBE50D2C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34" y="365124"/>
            <a:ext cx="11153471" cy="1325563"/>
          </a:xfrm>
        </p:spPr>
        <p:txBody>
          <a:bodyPr/>
          <a:lstStyle/>
          <a:p>
            <a:r>
              <a:rPr lang="zh-HK" altLang="en-US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評審準則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9A63D991-59BC-C837-1383-5962CAD1A6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88441"/>
              </p:ext>
            </p:extLst>
          </p:nvPr>
        </p:nvGraphicFramePr>
        <p:xfrm>
          <a:off x="521693" y="1690687"/>
          <a:ext cx="11153472" cy="43125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8262">
                  <a:extLst>
                    <a:ext uri="{9D8B030D-6E8A-4147-A177-3AD203B41FA5}">
                      <a16:colId xmlns:a16="http://schemas.microsoft.com/office/drawing/2014/main" val="4116446284"/>
                    </a:ext>
                  </a:extLst>
                </a:gridCol>
                <a:gridCol w="1950661">
                  <a:extLst>
                    <a:ext uri="{9D8B030D-6E8A-4147-A177-3AD203B41FA5}">
                      <a16:colId xmlns:a16="http://schemas.microsoft.com/office/drawing/2014/main" val="1851029622"/>
                    </a:ext>
                  </a:extLst>
                </a:gridCol>
                <a:gridCol w="1950661">
                  <a:extLst>
                    <a:ext uri="{9D8B030D-6E8A-4147-A177-3AD203B41FA5}">
                      <a16:colId xmlns:a16="http://schemas.microsoft.com/office/drawing/2014/main" val="2702174718"/>
                    </a:ext>
                  </a:extLst>
                </a:gridCol>
                <a:gridCol w="1950661">
                  <a:extLst>
                    <a:ext uri="{9D8B030D-6E8A-4147-A177-3AD203B41FA5}">
                      <a16:colId xmlns:a16="http://schemas.microsoft.com/office/drawing/2014/main" val="3814943417"/>
                    </a:ext>
                  </a:extLst>
                </a:gridCol>
                <a:gridCol w="1950661">
                  <a:extLst>
                    <a:ext uri="{9D8B030D-6E8A-4147-A177-3AD203B41FA5}">
                      <a16:colId xmlns:a16="http://schemas.microsoft.com/office/drawing/2014/main" val="3700363825"/>
                    </a:ext>
                  </a:extLst>
                </a:gridCol>
                <a:gridCol w="1802566">
                  <a:extLst>
                    <a:ext uri="{9D8B030D-6E8A-4147-A177-3AD203B41FA5}">
                      <a16:colId xmlns:a16="http://schemas.microsoft.com/office/drawing/2014/main" val="576195438"/>
                    </a:ext>
                  </a:extLst>
                </a:gridCol>
              </a:tblGrid>
              <a:tr h="120189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sz="14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組別</a:t>
                      </a:r>
                      <a:r>
                        <a:rPr lang="en-US" sz="14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 </a:t>
                      </a:r>
                      <a:endParaRPr lang="zh-TW" sz="2400" kern="10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 </a:t>
                      </a:r>
                      <a:r>
                        <a:rPr lang="zh-TW" sz="14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資訊及通訊科技的</a:t>
                      </a:r>
                      <a:endParaRPr lang="zh-TW" sz="2400" kern="10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sz="14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創新及創意</a:t>
                      </a:r>
                      <a:r>
                        <a:rPr lang="en-US" sz="14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 </a:t>
                      </a:r>
                      <a:endParaRPr lang="zh-TW" sz="2400" kern="10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sz="14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功能</a:t>
                      </a:r>
                      <a:r>
                        <a:rPr lang="en-US" sz="14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 </a:t>
                      </a:r>
                      <a:endParaRPr lang="zh-TW" sz="2400" kern="10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sz="14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市場潛力</a:t>
                      </a:r>
                      <a:r>
                        <a:rPr lang="en-US" sz="14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/</a:t>
                      </a:r>
                      <a:r>
                        <a:rPr lang="zh-TW" sz="14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表現，</a:t>
                      </a:r>
                      <a:endParaRPr lang="zh-TW" sz="2400" kern="10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sz="14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內部使用者或</a:t>
                      </a:r>
                      <a:endParaRPr lang="zh-TW" sz="2400" kern="10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sz="14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公眾接受程度</a:t>
                      </a:r>
                      <a:r>
                        <a:rPr lang="en-US" sz="14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 </a:t>
                      </a:r>
                      <a:endParaRPr lang="zh-TW" sz="2400" kern="10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sz="14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效益及</a:t>
                      </a:r>
                      <a:endParaRPr lang="zh-TW" sz="2400" kern="10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sz="14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影響</a:t>
                      </a:r>
                      <a:r>
                        <a:rPr lang="en-US" sz="14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 </a:t>
                      </a:r>
                      <a:endParaRPr lang="zh-TW" sz="2400" kern="10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sz="14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質素</a:t>
                      </a:r>
                      <a:r>
                        <a:rPr lang="en-US" sz="14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 </a:t>
                      </a:r>
                      <a:endParaRPr lang="zh-TW" sz="2400" kern="10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42708"/>
                  </a:ext>
                </a:extLst>
              </a:tr>
              <a:tr h="777664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sz="1600" b="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小學</a:t>
                      </a:r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 </a:t>
                      </a:r>
                      <a:endParaRPr lang="zh-TW" sz="1600" b="0" kern="10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25% </a:t>
                      </a:r>
                      <a:endParaRPr lang="zh-TW" sz="1600" kern="10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30% </a:t>
                      </a:r>
                      <a:endParaRPr lang="zh-TW" sz="1600" kern="10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20% </a:t>
                      </a:r>
                      <a:endParaRPr lang="zh-TW" sz="1600" kern="10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20% </a:t>
                      </a:r>
                      <a:endParaRPr lang="zh-TW" sz="1600" kern="10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5% </a:t>
                      </a:r>
                      <a:endParaRPr lang="zh-TW" sz="1600" kern="10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889498"/>
                  </a:ext>
                </a:extLst>
              </a:tr>
              <a:tr h="777664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 </a:t>
                      </a:r>
                      <a:r>
                        <a:rPr lang="zh-TW" sz="1600" b="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初中</a:t>
                      </a:r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 </a:t>
                      </a:r>
                      <a:endParaRPr lang="zh-TW" sz="1600" b="0" kern="10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25% </a:t>
                      </a:r>
                      <a:endParaRPr lang="zh-TW" sz="1600" kern="10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30% </a:t>
                      </a:r>
                      <a:endParaRPr lang="zh-TW" sz="1600" kern="10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20% </a:t>
                      </a:r>
                      <a:endParaRPr lang="zh-TW" sz="1600" kern="10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20% </a:t>
                      </a:r>
                      <a:endParaRPr lang="zh-TW" sz="1600" kern="10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5% </a:t>
                      </a:r>
                      <a:endParaRPr lang="zh-TW" sz="1600" kern="10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352966"/>
                  </a:ext>
                </a:extLst>
              </a:tr>
              <a:tr h="777664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TW" sz="1600" b="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高中</a:t>
                      </a:r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 </a:t>
                      </a:r>
                      <a:endParaRPr lang="zh-TW" sz="1600" b="0" kern="10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25% </a:t>
                      </a:r>
                      <a:endParaRPr lang="zh-TW" sz="1600" kern="10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30% </a:t>
                      </a:r>
                      <a:endParaRPr lang="zh-TW" sz="1600" kern="10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15% </a:t>
                      </a:r>
                      <a:endParaRPr lang="zh-TW" sz="1600" kern="10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20% </a:t>
                      </a:r>
                      <a:endParaRPr lang="zh-TW" sz="1600" kern="10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10% </a:t>
                      </a:r>
                      <a:endParaRPr lang="zh-TW" sz="1600" kern="10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8076362"/>
                  </a:ext>
                </a:extLst>
              </a:tr>
              <a:tr h="777664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zh-TW" sz="1600" b="0" kern="10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大專及高等教育</a:t>
                      </a:r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 </a:t>
                      </a:r>
                      <a:endParaRPr lang="zh-TW" sz="1600" b="0" kern="10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25% </a:t>
                      </a:r>
                      <a:endParaRPr lang="zh-TW" sz="1600" kern="10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30% </a:t>
                      </a:r>
                      <a:endParaRPr lang="zh-TW" sz="1600" kern="10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15% </a:t>
                      </a:r>
                      <a:endParaRPr lang="zh-TW" sz="1600" kern="10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20% </a:t>
                      </a:r>
                      <a:endParaRPr lang="zh-TW" sz="1600" kern="10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10% </a:t>
                      </a:r>
                      <a:endParaRPr lang="zh-TW" sz="1600" kern="10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976904"/>
                  </a:ext>
                </a:extLst>
              </a:tr>
            </a:tbl>
          </a:graphicData>
        </a:graphic>
      </p:graphicFrame>
      <p:pic>
        <p:nvPicPr>
          <p:cNvPr id="6" name="圖片 5" descr="一張含有 字型, 文字, 圖形, 平面設計 的圖片&#10;&#10;AI 產生的內容可能不正確。">
            <a:extLst>
              <a:ext uri="{FF2B5EF4-FFF2-40B4-BE49-F238E27FC236}">
                <a16:creationId xmlns:a16="http://schemas.microsoft.com/office/drawing/2014/main" id="{DE841FDE-6428-5BE8-0119-B7AAB5442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764" y="239467"/>
            <a:ext cx="3215647" cy="1197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7D0AF8-A62B-1042-220D-B5381B98B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687" y="73457"/>
            <a:ext cx="1855921" cy="13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79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070046-1964-4594-A5BA-EBE50D2C9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HK" altLang="en-US" sz="3600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「最佳人工智能應用」評審準則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A3DE4B21-AA0D-77D3-C0B9-908808D4D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798520"/>
              </p:ext>
            </p:extLst>
          </p:nvPr>
        </p:nvGraphicFramePr>
        <p:xfrm>
          <a:off x="1037590" y="2581304"/>
          <a:ext cx="10129520" cy="2242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2380">
                  <a:extLst>
                    <a:ext uri="{9D8B030D-6E8A-4147-A177-3AD203B41FA5}">
                      <a16:colId xmlns:a16="http://schemas.microsoft.com/office/drawing/2014/main" val="991861359"/>
                    </a:ext>
                  </a:extLst>
                </a:gridCol>
                <a:gridCol w="2532380">
                  <a:extLst>
                    <a:ext uri="{9D8B030D-6E8A-4147-A177-3AD203B41FA5}">
                      <a16:colId xmlns:a16="http://schemas.microsoft.com/office/drawing/2014/main" val="1214753023"/>
                    </a:ext>
                  </a:extLst>
                </a:gridCol>
                <a:gridCol w="2532380">
                  <a:extLst>
                    <a:ext uri="{9D8B030D-6E8A-4147-A177-3AD203B41FA5}">
                      <a16:colId xmlns:a16="http://schemas.microsoft.com/office/drawing/2014/main" val="789421446"/>
                    </a:ext>
                  </a:extLst>
                </a:gridCol>
                <a:gridCol w="2532380">
                  <a:extLst>
                    <a:ext uri="{9D8B030D-6E8A-4147-A177-3AD203B41FA5}">
                      <a16:colId xmlns:a16="http://schemas.microsoft.com/office/drawing/2014/main" val="2177800274"/>
                    </a:ext>
                  </a:extLst>
                </a:gridCol>
              </a:tblGrid>
              <a:tr h="1419656"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創新及創意</a:t>
                      </a:r>
                    </a:p>
                  </a:txBody>
                  <a:tcPr anchor="ctr">
                    <a:lnR w="190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裨益及影響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用戶體驗 ／</a:t>
                      </a:r>
                      <a:endParaRPr lang="en-HK" altLang="zh-TW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接受程度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道德考慮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78123"/>
                  </a:ext>
                </a:extLst>
              </a:tr>
              <a:tr h="822499">
                <a:tc>
                  <a:txBody>
                    <a:bodyPr/>
                    <a:lstStyle/>
                    <a:p>
                      <a:pPr algn="ctr"/>
                      <a:r>
                        <a:rPr lang="en-HK"/>
                        <a:t>25%</a:t>
                      </a:r>
                    </a:p>
                  </a:txBody>
                  <a:tcPr anchor="ctr">
                    <a:lnR w="190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/>
                        <a:t>40%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/>
                        <a:t>20%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/>
                        <a:t>15%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1467847"/>
                  </a:ext>
                </a:extLst>
              </a:tr>
            </a:tbl>
          </a:graphicData>
        </a:graphic>
      </p:graphicFrame>
      <p:pic>
        <p:nvPicPr>
          <p:cNvPr id="6" name="圖片 5" descr="一張含有 字型, 文字, 圖形, 平面設計 的圖片&#10;&#10;AI 產生的內容可能不正確。">
            <a:extLst>
              <a:ext uri="{FF2B5EF4-FFF2-40B4-BE49-F238E27FC236}">
                <a16:creationId xmlns:a16="http://schemas.microsoft.com/office/drawing/2014/main" id="{1200C143-C76E-B957-328A-BA647ECA7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3514" y="239467"/>
            <a:ext cx="3215647" cy="1197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0B4E55-A314-5906-06F7-8185BD45C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042" y="103929"/>
            <a:ext cx="1855921" cy="13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18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070046-1964-4594-A5BA-EBE50D2C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1325563"/>
          </a:xfrm>
        </p:spPr>
        <p:txBody>
          <a:bodyPr/>
          <a:lstStyle/>
          <a:p>
            <a:r>
              <a:rPr lang="zh-HK" altLang="en-US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申請表格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C9182BC-656E-942E-C50F-357679C35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0025"/>
            <a:ext cx="10515600" cy="4351338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zh-TW" altLang="en-US" sz="2200" kern="10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根據政府數字政策辦公室要求， 所有參加隊伍需遞交申請表格</a:t>
            </a:r>
            <a:endParaRPr lang="en-HK" altLang="zh-TW" sz="2200" kern="100">
              <a:latin typeface="Microsoft JhengHei" panose="020B0604030504040204" pitchFamily="34" charset="-12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zh-TW" altLang="en-US" sz="2200" kern="10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申請表格分為</a:t>
            </a:r>
            <a:r>
              <a:rPr lang="zh-TW" altLang="en-US" sz="2200" b="1" u="sng" kern="10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兩張</a:t>
            </a:r>
            <a:r>
              <a:rPr lang="zh-TW" altLang="en-US" sz="2200" kern="10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， 根據組別填寫指定表格</a:t>
            </a:r>
            <a:endParaRPr lang="en-US" altLang="zh-TW" sz="2200" kern="100">
              <a:latin typeface="Microsoft JhengHei" panose="020B0604030504040204" pitchFamily="34" charset="-12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800100" lvl="1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zh-TW" altLang="en-US" sz="1800" kern="10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組別</a:t>
            </a:r>
            <a:r>
              <a:rPr lang="en-US" altLang="zh-TW" sz="1800" kern="10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 Stream 1</a:t>
            </a:r>
            <a:r>
              <a:rPr lang="en-US" altLang="zh-HK" sz="1800" kern="10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-3 : </a:t>
            </a:r>
            <a:r>
              <a:rPr lang="zh-HK" altLang="en-US" sz="1800" kern="10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小學、初中及高中（須經學校老師統一報名）</a:t>
            </a:r>
            <a:endParaRPr lang="en-US" altLang="zh-HK" sz="1800" kern="100">
              <a:latin typeface="Microsoft JhengHei" panose="020B0604030504040204" pitchFamily="34" charset="-12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800100" lvl="1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zh-TW" altLang="en-US" sz="1800" kern="1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組別 </a:t>
            </a:r>
            <a:r>
              <a:rPr lang="en-US" altLang="zh-TW" sz="1800" kern="1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Stream </a:t>
            </a:r>
            <a:r>
              <a:rPr lang="en-US" altLang="zh-HK" sz="1800" kern="1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en-US" altLang="zh-TW" sz="1800" kern="1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: </a:t>
            </a:r>
            <a:r>
              <a:rPr lang="zh-TW" altLang="en-US" sz="1800" kern="1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大專及高等教育組</a:t>
            </a:r>
            <a:endParaRPr lang="en-HK" altLang="zh-TW" sz="1800" kern="100"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zh-TW" altLang="en-US" sz="2200" kern="1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所有申請需經教育城網站遞交表格及上載參賽項目</a:t>
            </a:r>
            <a:endParaRPr lang="en-US" altLang="zh-TW" sz="2200" kern="100"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Symbol" pitchFamily="2" charset="2"/>
              <a:buChar char=""/>
            </a:pPr>
            <a:endParaRPr lang="zh-TW" altLang="en-US" sz="2200" kern="100"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7000"/>
              </a:lnSpc>
              <a:buFont typeface="Symbol" pitchFamily="2" charset="2"/>
              <a:buChar char=""/>
            </a:pPr>
            <a:endParaRPr lang="zh-TW" altLang="zh-HK" sz="1800" kern="100"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162C727-DA0B-8405-1396-1807081B0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728" y="2017669"/>
            <a:ext cx="3215369" cy="435133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E52EC7F-D61B-5ED2-C068-B3C2EB706B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197"/>
          <a:stretch/>
        </p:blipFill>
        <p:spPr>
          <a:xfrm>
            <a:off x="4394198" y="3609608"/>
            <a:ext cx="4025901" cy="275975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7BE4BF1-AEC6-8C00-0888-BAE79C064C54}"/>
              </a:ext>
            </a:extLst>
          </p:cNvPr>
          <p:cNvSpPr/>
          <p:nvPr/>
        </p:nvSpPr>
        <p:spPr>
          <a:xfrm>
            <a:off x="4394200" y="4333833"/>
            <a:ext cx="4025900" cy="812800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9" name="箭號: 向下 8">
            <a:extLst>
              <a:ext uri="{FF2B5EF4-FFF2-40B4-BE49-F238E27FC236}">
                <a16:creationId xmlns:a16="http://schemas.microsoft.com/office/drawing/2014/main" id="{F42FA51F-76BF-5701-D1DB-548C22444E75}"/>
              </a:ext>
            </a:extLst>
          </p:cNvPr>
          <p:cNvSpPr/>
          <p:nvPr/>
        </p:nvSpPr>
        <p:spPr>
          <a:xfrm rot="16200000">
            <a:off x="3235409" y="4260724"/>
            <a:ext cx="831683" cy="977900"/>
          </a:xfrm>
          <a:prstGeom prst="down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C539458-BA01-424F-DE60-0FD151A0C9F6}"/>
              </a:ext>
            </a:extLst>
          </p:cNvPr>
          <p:cNvSpPr txBox="1"/>
          <p:nvPr/>
        </p:nvSpPr>
        <p:spPr>
          <a:xfrm>
            <a:off x="5602514" y="290731"/>
            <a:ext cx="6589486" cy="5847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</a:rPr>
              <a:t>學生創新獎</a:t>
            </a:r>
            <a:r>
              <a:rPr lang="en-HK" sz="3200">
                <a:solidFill>
                  <a:schemeClr val="bg1"/>
                </a:solidFill>
              </a:rPr>
              <a:t>4</a:t>
            </a:r>
            <a:r>
              <a:rPr lang="zh-CN" altLang="en-US" sz="3200">
                <a:solidFill>
                  <a:schemeClr val="bg1"/>
                </a:solidFill>
              </a:rPr>
              <a:t>月</a:t>
            </a:r>
            <a:r>
              <a:rPr lang="en-HK" altLang="zh-CN" sz="3200">
                <a:solidFill>
                  <a:schemeClr val="bg1"/>
                </a:solidFill>
              </a:rPr>
              <a:t>22</a:t>
            </a:r>
            <a:r>
              <a:rPr lang="zh-CN" altLang="en-US" sz="3200">
                <a:solidFill>
                  <a:schemeClr val="bg1"/>
                </a:solidFill>
              </a:rPr>
              <a:t>日開始接受報名</a:t>
            </a:r>
            <a:endParaRPr lang="en-HK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88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DD3349-45FE-F1D8-1AE2-1DF8C2259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申請及遞交項目表格（範本）</a:t>
            </a:r>
            <a:endParaRPr lang="en-HK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F8481D02-822A-7751-7E50-849EDF8E0C02}"/>
              </a:ext>
            </a:extLst>
          </p:cNvPr>
          <p:cNvGraphicFramePr>
            <a:graphicFrameLocks noGrp="1"/>
          </p:cNvGraphicFramePr>
          <p:nvPr/>
        </p:nvGraphicFramePr>
        <p:xfrm>
          <a:off x="1101090" y="1874836"/>
          <a:ext cx="10020301" cy="3920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679">
                  <a:extLst>
                    <a:ext uri="{9D8B030D-6E8A-4147-A177-3AD203B41FA5}">
                      <a16:colId xmlns:a16="http://schemas.microsoft.com/office/drawing/2014/main" val="3051282059"/>
                    </a:ext>
                  </a:extLst>
                </a:gridCol>
                <a:gridCol w="433224">
                  <a:extLst>
                    <a:ext uri="{9D8B030D-6E8A-4147-A177-3AD203B41FA5}">
                      <a16:colId xmlns:a16="http://schemas.microsoft.com/office/drawing/2014/main" val="4117226255"/>
                    </a:ext>
                  </a:extLst>
                </a:gridCol>
                <a:gridCol w="7930398">
                  <a:extLst>
                    <a:ext uri="{9D8B030D-6E8A-4147-A177-3AD203B41FA5}">
                      <a16:colId xmlns:a16="http://schemas.microsoft.com/office/drawing/2014/main" val="2539392359"/>
                    </a:ext>
                  </a:extLst>
                </a:gridCol>
              </a:tblGrid>
              <a:tr h="653362">
                <a:tc>
                  <a:txBody>
                    <a:bodyPr/>
                    <a:lstStyle/>
                    <a:p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第一部份</a:t>
                      </a:r>
                      <a:endParaRPr lang="en-HK" sz="2400" b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HK" sz="2400" b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：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參賽項目組別</a:t>
                      </a:r>
                      <a:endParaRPr lang="en-HK" altLang="zh-TW" sz="2400" b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9947344"/>
                  </a:ext>
                </a:extLst>
              </a:tr>
              <a:tr h="653362">
                <a:tc>
                  <a:txBody>
                    <a:bodyPr/>
                    <a:lstStyle/>
                    <a:p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第二部份</a:t>
                      </a:r>
                      <a:endParaRPr lang="en-HK" sz="2400" b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HK" sz="2400" b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：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參賽單位資料</a:t>
                      </a:r>
                      <a:endParaRPr lang="en-HK" altLang="zh-TW" sz="2400" b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458644"/>
                  </a:ext>
                </a:extLst>
              </a:tr>
              <a:tr h="653362">
                <a:tc>
                  <a:txBody>
                    <a:bodyPr/>
                    <a:lstStyle/>
                    <a:p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第三部份</a:t>
                      </a:r>
                      <a:endParaRPr lang="en-HK" sz="2400" b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HK" sz="2400" b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：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參賽項目簡介</a:t>
                      </a:r>
                      <a:endParaRPr lang="en-HK" altLang="zh-TW" sz="2400" b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967719"/>
                  </a:ext>
                </a:extLst>
              </a:tr>
              <a:tr h="653362">
                <a:tc>
                  <a:txBody>
                    <a:bodyPr/>
                    <a:lstStyle/>
                    <a:p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第四部份</a:t>
                      </a:r>
                      <a:endParaRPr lang="en-HK" sz="2400" b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HK" sz="2400" b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：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聲明 </a:t>
                      </a:r>
                      <a:r>
                        <a:rPr lang="en-US" altLang="zh-TW" sz="2000" b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(</a:t>
                      </a:r>
                      <a:r>
                        <a:rPr lang="zh-TW" altLang="en-US" sz="2000" b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學生創新獎的中／小學組可由學校代為作出統一聲明 </a:t>
                      </a:r>
                      <a:r>
                        <a:rPr lang="en-US" altLang="zh-TW" sz="2000" b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)</a:t>
                      </a:r>
                      <a:endParaRPr lang="en-HK" sz="2400" b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447445"/>
                  </a:ext>
                </a:extLst>
              </a:tr>
              <a:tr h="653362">
                <a:tc>
                  <a:txBody>
                    <a:bodyPr/>
                    <a:lstStyle/>
                    <a:p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第五部份</a:t>
                      </a:r>
                      <a:endParaRPr lang="en-HK" sz="2400" b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HK" sz="2400" b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：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收集個人資料聲明 </a:t>
                      </a:r>
                      <a:endParaRPr lang="en-HK" sz="2400" b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6730472"/>
                  </a:ext>
                </a:extLst>
              </a:tr>
              <a:tr h="653362">
                <a:tc>
                  <a:txBody>
                    <a:bodyPr/>
                    <a:lstStyle/>
                    <a:p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第六部份</a:t>
                      </a:r>
                      <a:endParaRPr lang="en-HK" sz="2400" b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HK" sz="2400" b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：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遞交項目</a:t>
                      </a:r>
                      <a:endParaRPr lang="en-HK" sz="2400" b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1596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4354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DD3349-45FE-F1D8-1AE2-1DF8C2259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申請及遞交項目表格（範本）</a:t>
            </a:r>
            <a:endParaRPr lang="en-HK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712363-F52B-1305-9CB5-D1C98CC67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第二部份 </a:t>
            </a:r>
            <a:r>
              <a:rPr lang="en-US" altLang="zh-TW" b="1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TW" altLang="en-US" b="1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參賽單位資料</a:t>
            </a:r>
            <a:endParaRPr lang="en-US" altLang="zh-TW" b="1">
              <a:solidFill>
                <a:schemeClr val="accent5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組別</a:t>
            </a:r>
            <a:r>
              <a:rPr lang="en-US" altLang="zh-TW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至</a:t>
            </a:r>
            <a:r>
              <a:rPr lang="en-US" altLang="zh-TW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要經學校老師報名</a:t>
            </a:r>
            <a:endParaRPr lang="en-US" altLang="zh-TW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 descr="一張含有 軟體, 文字, 螢幕擷取畫面, 電腦圖示 的圖片&#10;&#10;自動產生的描述">
            <a:extLst>
              <a:ext uri="{FF2B5EF4-FFF2-40B4-BE49-F238E27FC236}">
                <a16:creationId xmlns:a16="http://schemas.microsoft.com/office/drawing/2014/main" id="{680ED87E-8230-EC85-D938-C59B8FF4D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46" t="23419" r="37180" b="9931"/>
          <a:stretch/>
        </p:blipFill>
        <p:spPr>
          <a:xfrm>
            <a:off x="6916614" y="1606062"/>
            <a:ext cx="5099539" cy="457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84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DD3349-45FE-F1D8-1AE2-1DF8C2259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申請及遞交項目表格（範本）</a:t>
            </a:r>
            <a:endParaRPr lang="en-HK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712363-F52B-1305-9CB5-D1C98CC67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TW" altLang="en-US" b="1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第三部分：參賽項目簡介</a:t>
            </a:r>
            <a:endParaRPr lang="en-US" altLang="zh-TW" b="1">
              <a:solidFill>
                <a:schemeClr val="accent5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請提供參賽項目中有關資訊及通訊科技元素的英文及中文簡介。</a:t>
            </a:r>
            <a:endParaRPr lang="en-US" altLang="zh-HK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en-US" altLang="zh-HK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English introduction (Around 100 - 200 words)</a:t>
            </a:r>
          </a:p>
          <a:p>
            <a:pPr lvl="1"/>
            <a:r>
              <a:rPr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中文簡介</a:t>
            </a:r>
            <a:r>
              <a:rPr lang="en-US" altLang="zh-HK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大約 </a:t>
            </a:r>
            <a:r>
              <a:rPr lang="en-US" altLang="zh-HK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150 - 250 </a:t>
            </a:r>
            <a:r>
              <a:rPr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字</a:t>
            </a:r>
            <a:r>
              <a:rPr lang="en-US" altLang="zh-HK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en-HK" altLang="zh-TW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請根據以下的評審準則，以英文或中文簡述參賽項目的特徵及性能</a:t>
            </a:r>
            <a:endParaRPr lang="en-US" altLang="zh-HK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en-US" altLang="zh-HK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Innovation and creativity in ICT </a:t>
            </a:r>
            <a:r>
              <a:rPr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資訊及通訊科技的創新及創意</a:t>
            </a:r>
            <a:endParaRPr lang="en-US" altLang="zh-HK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en-US" altLang="zh-HK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Functionality </a:t>
            </a:r>
            <a:r>
              <a:rPr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功能</a:t>
            </a:r>
            <a:endParaRPr lang="en-US" altLang="zh-HK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en-HK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Market Potential/Performance, Internal User Buy-in or Public Acceptance</a:t>
            </a:r>
            <a:r>
              <a:rPr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市場潛力</a:t>
            </a:r>
            <a:r>
              <a:rPr lang="en-US" altLang="zh-HK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表現，內部使用者或公眾接受程度</a:t>
            </a:r>
            <a:endParaRPr lang="en-US" altLang="zh-HK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en-US" altLang="zh-HK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Benefits and Impact </a:t>
            </a:r>
            <a:r>
              <a:rPr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裨益及影響</a:t>
            </a:r>
            <a:endParaRPr lang="en-US" altLang="zh-HK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en-US" altLang="zh-HK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Quality </a:t>
            </a:r>
            <a:r>
              <a:rPr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質量</a:t>
            </a:r>
            <a:endParaRPr lang="en-HK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4820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DD3349-45FE-F1D8-1AE2-1DF8C2259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申請及遞交項目表格（範本）</a:t>
            </a:r>
            <a:endParaRPr lang="en-HK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712363-F52B-1305-9CB5-D1C98CC67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第四部分：聲明 </a:t>
            </a:r>
            <a:r>
              <a:rPr lang="en-US" altLang="zh-TW" sz="1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1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學生創新獎的中／小學組可由學校代為作出統一聲明 </a:t>
            </a:r>
            <a:r>
              <a:rPr lang="en-US" altLang="zh-TW" sz="1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</a:p>
          <a:p>
            <a:r>
              <a:rPr lang="zh-HK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參賽項目只申請參加「</a:t>
            </a:r>
            <a:r>
              <a:rPr lang="en-US" altLang="zh-HK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2025 </a:t>
            </a:r>
            <a:r>
              <a:rPr lang="zh-HK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香港資訊及通訊科技獎：學生創新獎」</a:t>
            </a:r>
          </a:p>
          <a:p>
            <a:r>
              <a:rPr lang="zh-HK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此 </a:t>
            </a:r>
            <a:r>
              <a:rPr lang="en-US" altLang="zh-HK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2025 </a:t>
            </a:r>
            <a:r>
              <a:rPr lang="zh-HK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香港資訊及通訊科技獎的參賽項目曾經在過去「香港資訊及通訊科技獎」中得獎，並在以下表格中列出得獎資料</a:t>
            </a:r>
            <a:endParaRPr lang="en-US" altLang="zh-HK" sz="2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HK" altLang="en-US" sz="2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需列明 </a:t>
            </a:r>
            <a:r>
              <a:rPr lang="en-US" altLang="zh-HK" sz="2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2025</a:t>
            </a:r>
            <a:r>
              <a:rPr lang="zh-HK" altLang="en-US" sz="2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香港資訊及通訊科技獎參賽</a:t>
            </a:r>
            <a:r>
              <a:rPr lang="zh-HK" altLang="en-US" sz="2000" b="1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項目改變及新元素之簡介</a:t>
            </a:r>
            <a:endParaRPr lang="en-US" altLang="zh-HK" sz="2000" b="1">
              <a:solidFill>
                <a:schemeClr val="accent5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申報人工智能生成的內容（如有）</a:t>
            </a:r>
            <a:endParaRPr lang="en-US" altLang="zh-HK" sz="2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申報專利資料（如有）</a:t>
            </a:r>
            <a:endParaRPr lang="en-US" altLang="zh-HK" sz="2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申報設計概念與内容皆爲原創</a:t>
            </a:r>
            <a:r>
              <a:rPr lang="en-US" altLang="zh-HK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HK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知識產權</a:t>
            </a:r>
            <a:endParaRPr lang="en-US" altLang="zh-HK" sz="2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申報參賽項目在世界任何地方均沒有任何法律申索及／或訴訟</a:t>
            </a:r>
            <a:endParaRPr lang="en-US" altLang="zh-HK" sz="2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申報眾籌平台募集資金（如有）</a:t>
            </a:r>
            <a:endParaRPr lang="en-US" altLang="zh-HK" sz="2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2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5702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DD3349-45FE-F1D8-1AE2-1DF8C2259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申請及遞交項目表格（範本）</a:t>
            </a:r>
            <a:endParaRPr lang="en-HK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712363-F52B-1305-9CB5-D1C98CC67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第四部分：聲明 </a:t>
            </a:r>
            <a:r>
              <a:rPr lang="en-US" altLang="zh-TW" sz="1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1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學生創新獎的中／小學組可由學校代為作出統一聲明 </a:t>
            </a:r>
            <a:r>
              <a:rPr lang="en-US" altLang="zh-TW" sz="1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</a:p>
          <a:p>
            <a:pPr marL="0" indent="0">
              <a:buNone/>
            </a:pPr>
            <a:endParaRPr lang="en-US" altLang="zh-TW" sz="2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 descr="一張含有 螢幕擷取畫面, 文字, 軟體, 網頁 的圖片&#10;&#10;自動產生的描述">
            <a:extLst>
              <a:ext uri="{FF2B5EF4-FFF2-40B4-BE49-F238E27FC236}">
                <a16:creationId xmlns:a16="http://schemas.microsoft.com/office/drawing/2014/main" id="{44846B4A-FDC7-E346-4247-5CD2ADFF1E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4" t="34535" r="56756" b="38798"/>
          <a:stretch/>
        </p:blipFill>
        <p:spPr>
          <a:xfrm>
            <a:off x="240623" y="2959490"/>
            <a:ext cx="6063365" cy="2503358"/>
          </a:xfrm>
          <a:prstGeom prst="rect">
            <a:avLst/>
          </a:prstGeom>
        </p:spPr>
      </p:pic>
      <p:pic>
        <p:nvPicPr>
          <p:cNvPr id="7" name="圖片 6" descr="一張含有 文字, 螢幕擷取畫面, 軟體, 電腦圖示 的圖片&#10;&#10;自動產生的描述">
            <a:extLst>
              <a:ext uri="{FF2B5EF4-FFF2-40B4-BE49-F238E27FC236}">
                <a16:creationId xmlns:a16="http://schemas.microsoft.com/office/drawing/2014/main" id="{5CA930F4-6733-11AC-BEB3-68F699C42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70" t="29727" r="7604" b="29987"/>
          <a:stretch/>
        </p:blipFill>
        <p:spPr>
          <a:xfrm>
            <a:off x="6303988" y="3079513"/>
            <a:ext cx="5428314" cy="309745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7F13654-AD50-8A1D-B797-8717538696B3}"/>
              </a:ext>
            </a:extLst>
          </p:cNvPr>
          <p:cNvSpPr txBox="1"/>
          <p:nvPr/>
        </p:nvSpPr>
        <p:spPr>
          <a:xfrm>
            <a:off x="1139252" y="2593298"/>
            <a:ext cx="421223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HK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組別</a:t>
            </a:r>
            <a:r>
              <a:rPr kumimoji="1" lang="en-US" altLang="zh-HK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kumimoji="1" lang="zh-HK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至</a:t>
            </a:r>
            <a:r>
              <a:rPr kumimoji="1" lang="en-US" altLang="zh-HK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endParaRPr kumimoji="1" lang="zh-HK" altLang="en-US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391A86D-9AE1-8117-4F81-49386C2D7518}"/>
              </a:ext>
            </a:extLst>
          </p:cNvPr>
          <p:cNvSpPr txBox="1"/>
          <p:nvPr/>
        </p:nvSpPr>
        <p:spPr>
          <a:xfrm>
            <a:off x="6912026" y="2575244"/>
            <a:ext cx="421223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HK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組別</a:t>
            </a:r>
            <a:r>
              <a:rPr kumimoji="1" lang="en-US" altLang="zh-HK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</a:t>
            </a:r>
            <a:endParaRPr kumimoji="1" lang="zh-HK" altLang="en-US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40659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DD3349-45FE-F1D8-1AE2-1DF8C2259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申請及遞交項目表格（範本）</a:t>
            </a:r>
            <a:endParaRPr lang="en-HK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712363-F52B-1305-9CB5-D1C98CC67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第四部分：聲明 </a:t>
            </a:r>
            <a:endParaRPr lang="en-US" altLang="zh-TW" sz="2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391A86D-9AE1-8117-4F81-49386C2D7518}"/>
              </a:ext>
            </a:extLst>
          </p:cNvPr>
          <p:cNvSpPr txBox="1"/>
          <p:nvPr/>
        </p:nvSpPr>
        <p:spPr>
          <a:xfrm>
            <a:off x="3577840" y="2602170"/>
            <a:ext cx="421223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HK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組別</a:t>
            </a:r>
            <a:r>
              <a:rPr kumimoji="1" lang="en-US" altLang="zh-HK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</a:t>
            </a:r>
            <a:endParaRPr kumimoji="1" lang="zh-HK" altLang="en-US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圖片 5" descr="一張含有 螢幕擷取畫面, 文字, 軟體, 電腦圖示 的圖片&#10;&#10;自動產生的描述">
            <a:extLst>
              <a:ext uri="{FF2B5EF4-FFF2-40B4-BE49-F238E27FC236}">
                <a16:creationId xmlns:a16="http://schemas.microsoft.com/office/drawing/2014/main" id="{FC5DDE9C-3E8C-E496-6819-80057B6D7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48" t="36551" r="7143" b="32275"/>
          <a:stretch/>
        </p:blipFill>
        <p:spPr>
          <a:xfrm>
            <a:off x="2006197" y="3106439"/>
            <a:ext cx="7355525" cy="320546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F3D9DB7-BC26-A07A-828E-27916C0ABC2B}"/>
              </a:ext>
            </a:extLst>
          </p:cNvPr>
          <p:cNvSpPr/>
          <p:nvPr/>
        </p:nvSpPr>
        <p:spPr>
          <a:xfrm>
            <a:off x="5152571" y="4891314"/>
            <a:ext cx="2032000" cy="44994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cxnSp>
        <p:nvCxnSpPr>
          <p:cNvPr id="12" name="直線箭頭接點 11">
            <a:extLst>
              <a:ext uri="{FF2B5EF4-FFF2-40B4-BE49-F238E27FC236}">
                <a16:creationId xmlns:a16="http://schemas.microsoft.com/office/drawing/2014/main" id="{B41D448B-8A16-E606-B55E-2355C155EE26}"/>
              </a:ext>
            </a:extLst>
          </p:cNvPr>
          <p:cNvCxnSpPr/>
          <p:nvPr/>
        </p:nvCxnSpPr>
        <p:spPr>
          <a:xfrm flipV="1">
            <a:off x="7184571" y="3754169"/>
            <a:ext cx="2235208" cy="12303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9F20D1A-424C-03EE-6A56-1C6E2B443295}"/>
              </a:ext>
            </a:extLst>
          </p:cNvPr>
          <p:cNvSpPr txBox="1"/>
          <p:nvPr/>
        </p:nvSpPr>
        <p:spPr>
          <a:xfrm>
            <a:off x="9419779" y="3387385"/>
            <a:ext cx="1934021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提交證明文件</a:t>
            </a:r>
          </a:p>
        </p:txBody>
      </p:sp>
    </p:spTree>
    <p:extLst>
      <p:ext uri="{BB962C8B-B14F-4D97-AF65-F5344CB8AC3E}">
        <p14:creationId xmlns:p14="http://schemas.microsoft.com/office/powerpoint/2010/main" val="3538890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DD3349-45FE-F1D8-1AE2-1DF8C2259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申請及遞交項目表格（範本）</a:t>
            </a:r>
            <a:endParaRPr lang="en-HK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712363-F52B-1305-9CB5-D1C98CC67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第四部分：聲明 </a:t>
            </a:r>
            <a:endParaRPr lang="en-US" altLang="zh-TW" b="1">
              <a:solidFill>
                <a:schemeClr val="accent5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選擇評審（如若入圍，亦包括最終評審）語言介紹參賽項目及回答問題</a:t>
            </a:r>
            <a:endParaRPr lang="en-US" altLang="zh-HK" sz="2400" b="1">
              <a:solidFill>
                <a:schemeClr val="accent5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English </a:t>
            </a:r>
            <a:r>
              <a:rPr lang="zh-HK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英語</a:t>
            </a:r>
            <a:r>
              <a:rPr lang="en-US" altLang="zh-HK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Cantonese </a:t>
            </a:r>
            <a:r>
              <a:rPr lang="zh-HK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廣東話</a:t>
            </a:r>
            <a:r>
              <a:rPr lang="en-US" altLang="zh-HK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Putonghua </a:t>
            </a:r>
            <a:r>
              <a:rPr lang="zh-HK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普通話</a:t>
            </a:r>
            <a:endParaRPr lang="en-US" altLang="zh-HK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確認如獲得「</a:t>
            </a:r>
            <a:r>
              <a:rPr lang="en-US" altLang="zh-HK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20245</a:t>
            </a:r>
            <a:r>
              <a:rPr lang="zh-HK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香港資訊及通訊科技獎」的獎項將會參與「香港資訊及通訊科技獎」的宣傳活動或其他由政府資訊科技總監辦公室舉辦的宣傳活動</a:t>
            </a:r>
            <a:endParaRPr lang="en-US" altLang="zh-HK" sz="2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申請表格內所提供的資料及細節均準確無誤及為事實之全部。如有不符，參賽項目將被取消資格</a:t>
            </a:r>
            <a:endParaRPr lang="en-US" altLang="zh-TW" sz="2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7911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1">
            <a:extLst>
              <a:ext uri="{FF2B5EF4-FFF2-40B4-BE49-F238E27FC236}">
                <a16:creationId xmlns:a16="http://schemas.microsoft.com/office/drawing/2014/main" id="{FA6F0BB2-859C-0979-BC6A-39E98317C2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0" t="6484" r="39100" b="1"/>
          <a:stretch/>
        </p:blipFill>
        <p:spPr>
          <a:xfrm>
            <a:off x="7708343" y="3089159"/>
            <a:ext cx="4103905" cy="324675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D53BE24-9688-10DB-8E0D-80E4BAE1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教育城簡介</a:t>
            </a:r>
            <a:endParaRPr lang="en-HK" b="1">
              <a:solidFill>
                <a:schemeClr val="accent5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757C24C-59D1-7E5F-4894-7401FB5AB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0781"/>
            <a:ext cx="10515600" cy="4351338"/>
          </a:xfrm>
        </p:spPr>
        <p:txBody>
          <a:bodyPr>
            <a:normAutofit/>
          </a:bodyPr>
          <a:lstStyle/>
          <a:p>
            <a:pPr algn="just" fontAlgn="base"/>
            <a:r>
              <a:rPr lang="zh-TW" altLang="en-US" sz="1600" b="0" i="0" dirty="0">
                <a:solidFill>
                  <a:srgbClr val="4A4A4A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香港教育城（教城）（前稱香港資訊教育城）於二零零零年在優質教育基金資助下成立，並於二零零二年公司化，成為政府全資擁有的公司，致力推動學界利用資訊科技適切配合課程變革。</a:t>
            </a:r>
          </a:p>
          <a:p>
            <a:pPr algn="just" fontAlgn="base"/>
            <a:r>
              <a:rPr lang="zh-TW" altLang="en-US" sz="1600" b="0" i="0" dirty="0">
                <a:solidFill>
                  <a:srgbClr val="4A4A4A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教城的一站式專業教育網站（</a:t>
            </a:r>
            <a:r>
              <a:rPr lang="en-US" altLang="zh-TW" sz="1600" b="0" i="0" u="none" strike="noStrike" dirty="0">
                <a:solidFill>
                  <a:srgbClr val="1C64AD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EdCity.hk</a:t>
            </a:r>
            <a:r>
              <a:rPr lang="zh-TW" altLang="en-US" sz="1600" b="0" i="0" dirty="0">
                <a:solidFill>
                  <a:srgbClr val="4A4A4A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），結合資訊、資源、互動社群與網上服務於一身。教城承諾與時並進，以成為業界倡導者為己任，全力推動學界透過資訊科技提升學與教效能，與教育界同業並肩迎接新機遇。</a:t>
            </a:r>
            <a:endParaRPr lang="en-HK" altLang="zh-TW" sz="1600" b="0" i="0" dirty="0">
              <a:solidFill>
                <a:srgbClr val="4A4A4A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just" fontAlgn="base">
              <a:buNone/>
            </a:pPr>
            <a:endParaRPr lang="zh-TW" altLang="en-US" sz="1600" b="0" i="0" dirty="0">
              <a:solidFill>
                <a:srgbClr val="4A4A4A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 fontAlgn="base"/>
            <a:r>
              <a:rPr lang="zh-TW" altLang="en-US" sz="1600" b="0" i="0" dirty="0">
                <a:solidFill>
                  <a:srgbClr val="4A4A4A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教城一直致力發展跨地域的優質網絡平台，藉此：</a:t>
            </a:r>
          </a:p>
          <a:p>
            <a:pPr lvl="1" algn="just" fontAlgn="base"/>
            <a:r>
              <a:rPr lang="zh-TW" altLang="en-US" sz="1500" b="0" i="0" dirty="0">
                <a:solidFill>
                  <a:srgbClr val="4A4A4A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支援學校和教師作教學資源及資訊的互動交流，建立專業教學社群；</a:t>
            </a:r>
          </a:p>
          <a:p>
            <a:pPr lvl="1" algn="just" fontAlgn="base"/>
            <a:r>
              <a:rPr lang="zh-TW" altLang="en-US" sz="1500" b="0" i="0" dirty="0">
                <a:solidFill>
                  <a:srgbClr val="4A4A4A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提倡學生善用電子學習資源，迎接以學生為本的自主學習新趨勢；</a:t>
            </a:r>
          </a:p>
          <a:p>
            <a:pPr lvl="1" algn="just" fontAlgn="base"/>
            <a:r>
              <a:rPr lang="zh-TW" altLang="en-US" sz="1500" b="0" i="0" dirty="0">
                <a:solidFill>
                  <a:srgbClr val="4A4A4A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協助家長培育子女成長學習，促進全人發展及終生學習。</a:t>
            </a:r>
          </a:p>
          <a:p>
            <a:pPr lvl="1" algn="just" fontAlgn="base"/>
            <a:r>
              <a:rPr lang="zh-TW" altLang="en-US" sz="1500" b="0" i="0" dirty="0">
                <a:solidFill>
                  <a:srgbClr val="4A4A4A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教城透過教師、學生和家長三者的互相鼓勵和影響，</a:t>
            </a:r>
            <a:endParaRPr lang="en-HK" altLang="zh-TW" sz="1500" b="0" i="0" dirty="0">
              <a:solidFill>
                <a:srgbClr val="4A4A4A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lvl="1" indent="0" algn="just" fontAlgn="base">
              <a:buNone/>
            </a:pPr>
            <a:r>
              <a:rPr lang="zh-TW" altLang="en-US" sz="1500" b="0" i="0" dirty="0">
                <a:solidFill>
                  <a:srgbClr val="4A4A4A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以及與不同合作伙伴的協作，打造一個教學相長的互動學與教服務平台。</a:t>
            </a:r>
          </a:p>
          <a:p>
            <a:endParaRPr lang="en-HK" sz="1600" dirty="0"/>
          </a:p>
        </p:txBody>
      </p:sp>
      <p:pic>
        <p:nvPicPr>
          <p:cNvPr id="7" name="圖片 6" descr="一張含有 字型, 文字, 圖形, 平面設計 的圖片&#10;&#10;AI 產生的內容可能不正確。">
            <a:extLst>
              <a:ext uri="{FF2B5EF4-FFF2-40B4-BE49-F238E27FC236}">
                <a16:creationId xmlns:a16="http://schemas.microsoft.com/office/drawing/2014/main" id="{095352E7-5CC8-8BEA-EDA4-19DC600AB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6601" y="365125"/>
            <a:ext cx="3215647" cy="1197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44E39B-6ED4-85B8-421C-A3F7E049A3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687" y="73457"/>
            <a:ext cx="1855921" cy="13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10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DD3349-45FE-F1D8-1AE2-1DF8C2259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申請及遞交項目表格（範本）</a:t>
            </a:r>
            <a:endParaRPr lang="en-HK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712363-F52B-1305-9CB5-D1C98CC67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第四部分：聲明 </a:t>
            </a:r>
            <a:endParaRPr lang="en-US" altLang="zh-TW" b="1">
              <a:solidFill>
                <a:schemeClr val="accent5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 descr="一張含有 文字, 螢幕擷取畫面, 軟體, 網頁 的圖片&#10;&#10;自動產生的描述">
            <a:extLst>
              <a:ext uri="{FF2B5EF4-FFF2-40B4-BE49-F238E27FC236}">
                <a16:creationId xmlns:a16="http://schemas.microsoft.com/office/drawing/2014/main" id="{CEF8F301-8943-AAA1-30C9-89B4008B0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29" r="54233" b="9930"/>
          <a:stretch/>
        </p:blipFill>
        <p:spPr>
          <a:xfrm>
            <a:off x="4049486" y="1591922"/>
            <a:ext cx="5247865" cy="481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33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DD3349-45FE-F1D8-1AE2-1DF8C2259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申請及遞交項目表格（範本）</a:t>
            </a:r>
            <a:endParaRPr lang="en-HK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712363-F52B-1305-9CB5-D1C98CC67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b="1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第五部分：收集個人資料聲明 </a:t>
            </a:r>
            <a:endParaRPr lang="en-US" altLang="zh-TW" b="1">
              <a:solidFill>
                <a:schemeClr val="accent5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參賽者所提供的一切個人資料，只供作以下用途：</a:t>
            </a:r>
          </a:p>
          <a:p>
            <a:pPr lvl="1"/>
            <a:r>
              <a:rPr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登記參賽項目及核實參賽者的參賽資格；</a:t>
            </a:r>
          </a:p>
          <a:p>
            <a:pPr lvl="1"/>
            <a:r>
              <a:rPr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與參賽者通訊；</a:t>
            </a:r>
          </a:p>
          <a:p>
            <a:pPr lvl="1"/>
            <a:r>
              <a:rPr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公布比賽結果及頒發獎項；</a:t>
            </a:r>
          </a:p>
          <a:p>
            <a:pPr lvl="1"/>
            <a:r>
              <a:rPr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在出版、刊印、宣傳及展覽參賽作品事宜上辨認參賽者；</a:t>
            </a:r>
          </a:p>
          <a:p>
            <a:pPr lvl="1"/>
            <a:r>
              <a:rPr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與比賽有關的其他用途。</a:t>
            </a:r>
            <a:endParaRPr lang="en-US" altLang="zh-HK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個人資料移轉聲明</a:t>
            </a:r>
            <a:endParaRPr lang="en-HK" altLang="zh-TW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6460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070046-1964-4594-A5BA-EBE50D2C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1" y="0"/>
            <a:ext cx="10515600" cy="1325563"/>
          </a:xfrm>
        </p:spPr>
        <p:txBody>
          <a:bodyPr>
            <a:normAutofit/>
          </a:bodyPr>
          <a:lstStyle/>
          <a:p>
            <a:r>
              <a:rPr lang="zh-HK" altLang="en-US" sz="3600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活動日程 </a:t>
            </a:r>
            <a:r>
              <a:rPr lang="en-GB" sz="2800" b="1" u="none" strike="noStrike">
                <a:solidFill>
                  <a:schemeClr val="accent5">
                    <a:lumMod val="75000"/>
                  </a:schemeClr>
                </a:solidFill>
                <a:effectLst/>
              </a:rPr>
              <a:t>(</a:t>
            </a:r>
            <a:r>
              <a:rPr lang="zh-CN" altLang="en-US" sz="2800" b="1" u="none" strike="noStrike">
                <a:solidFill>
                  <a:schemeClr val="accent5">
                    <a:lumMod val="75000"/>
                  </a:schemeClr>
                </a:solidFill>
                <a:effectLst/>
              </a:rPr>
              <a:t>待定</a:t>
            </a:r>
            <a:r>
              <a:rPr lang="en-GB" sz="2800" b="1" u="none" strike="noStrike">
                <a:solidFill>
                  <a:schemeClr val="accent5">
                    <a:lumMod val="75000"/>
                  </a:schemeClr>
                </a:solidFill>
                <a:effectLst/>
              </a:rPr>
              <a:t>)</a:t>
            </a:r>
            <a:endParaRPr lang="zh-HK" altLang="en-US" sz="3600" b="1" spc="-102">
              <a:solidFill>
                <a:srgbClr val="06639D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F7339187-03D8-1808-B78C-EC9C67BA6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872430"/>
              </p:ext>
            </p:extLst>
          </p:nvPr>
        </p:nvGraphicFramePr>
        <p:xfrm>
          <a:off x="838197" y="1035831"/>
          <a:ext cx="10795001" cy="517628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64493">
                  <a:extLst>
                    <a:ext uri="{9D8B030D-6E8A-4147-A177-3AD203B41FA5}">
                      <a16:colId xmlns:a16="http://schemas.microsoft.com/office/drawing/2014/main" val="2772644804"/>
                    </a:ext>
                  </a:extLst>
                </a:gridCol>
                <a:gridCol w="1953410">
                  <a:extLst>
                    <a:ext uri="{9D8B030D-6E8A-4147-A177-3AD203B41FA5}">
                      <a16:colId xmlns:a16="http://schemas.microsoft.com/office/drawing/2014/main" val="1341366945"/>
                    </a:ext>
                  </a:extLst>
                </a:gridCol>
                <a:gridCol w="7277098">
                  <a:extLst>
                    <a:ext uri="{9D8B030D-6E8A-4147-A177-3AD203B41FA5}">
                      <a16:colId xmlns:a16="http://schemas.microsoft.com/office/drawing/2014/main" val="978035061"/>
                    </a:ext>
                  </a:extLst>
                </a:gridCol>
              </a:tblGrid>
              <a:tr h="486703">
                <a:tc gridSpan="2">
                  <a:txBody>
                    <a:bodyPr/>
                    <a:lstStyle/>
                    <a:p>
                      <a:r>
                        <a:rPr lang="zh-TW" altLang="en-US" sz="1800"/>
                        <a:t>日期</a:t>
                      </a:r>
                      <a:endParaRPr lang="en-HK" sz="180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HK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800"/>
                        <a:t>項目</a:t>
                      </a:r>
                      <a:endParaRPr lang="en-HK" sz="180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7706624"/>
                  </a:ext>
                </a:extLst>
              </a:tr>
              <a:tr h="458177">
                <a:tc>
                  <a:txBody>
                    <a:bodyPr/>
                    <a:lstStyle/>
                    <a:p>
                      <a:r>
                        <a:rPr lang="en-US" altLang="zh-TW" sz="2000"/>
                        <a:t>4</a:t>
                      </a:r>
                      <a:r>
                        <a:rPr lang="zh-TW" altLang="en-US" sz="2000"/>
                        <a:t>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HK" sz="16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開始接受報名</a:t>
                      </a:r>
                      <a:endParaRPr lang="en-HK" sz="1600" b="0" i="0" u="none" strike="noStrike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24730169"/>
                  </a:ext>
                </a:extLst>
              </a:tr>
              <a:tr h="458177">
                <a:tc rowSpan="4">
                  <a:txBody>
                    <a:bodyPr/>
                    <a:lstStyle/>
                    <a:p>
                      <a:r>
                        <a:rPr lang="en-US" altLang="zh-TW" sz="2000"/>
                        <a:t>7</a:t>
                      </a:r>
                      <a:r>
                        <a:rPr lang="zh-TW" altLang="en-US" sz="2000"/>
                        <a:t>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HK" sz="16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截止遞交參賽作品</a:t>
                      </a:r>
                      <a:endParaRPr lang="en-HK" sz="16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40099949"/>
                  </a:ext>
                </a:extLst>
              </a:tr>
              <a:tr h="458177">
                <a:tc vMerge="1">
                  <a:txBody>
                    <a:bodyPr/>
                    <a:lstStyle/>
                    <a:p>
                      <a:endParaRPr lang="en-HK"/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HK" sz="1600" b="1" u="none" strike="noStrike" kern="120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zh-TW" altLang="en-US" sz="1600" b="1" u="none" strike="noStrike" kern="120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參加者簡介會</a:t>
                      </a:r>
                      <a:r>
                        <a:rPr lang="en-HK" altLang="zh-TW" sz="1600" b="1" u="none" strike="noStrike" kern="120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HK" sz="1600" b="1" u="none" strike="noStrike" kern="120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68237987"/>
                  </a:ext>
                </a:extLst>
              </a:tr>
              <a:tr h="458177">
                <a:tc vMerge="1">
                  <a:txBody>
                    <a:bodyPr/>
                    <a:lstStyle/>
                    <a:p>
                      <a:endParaRPr lang="en-HK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HK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17 – 25</a:t>
                      </a:r>
                      <a:endParaRPr lang="en-HK" sz="1600" b="0" i="0" u="none" strike="noStrike">
                        <a:solidFill>
                          <a:srgbClr val="0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初賽</a:t>
                      </a:r>
                      <a:endParaRPr lang="en-HK" sz="1600" b="0" i="0" u="none" strike="noStrike">
                        <a:solidFill>
                          <a:srgbClr val="0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9760187"/>
                  </a:ext>
                </a:extLst>
              </a:tr>
              <a:tr h="458177">
                <a:tc vMerge="1">
                  <a:txBody>
                    <a:bodyPr/>
                    <a:lstStyle/>
                    <a:p>
                      <a:endParaRPr lang="en-HK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HK" sz="16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公佈入圍名單</a:t>
                      </a:r>
                      <a:endParaRPr lang="en-HK" sz="1600" b="0" i="0" u="none" strike="noStrike">
                        <a:solidFill>
                          <a:srgbClr val="0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6273137"/>
                  </a:ext>
                </a:extLst>
              </a:tr>
              <a:tr h="458177">
                <a:tc rowSpan="3">
                  <a:txBody>
                    <a:bodyPr/>
                    <a:lstStyle/>
                    <a:p>
                      <a:r>
                        <a:rPr lang="en-HK" sz="1800" b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zh-TW" altLang="en-US" sz="1800" b="0">
                          <a:solidFill>
                            <a:schemeClr val="tx1"/>
                          </a:solidFill>
                        </a:rPr>
                        <a:t>月</a:t>
                      </a:r>
                      <a:endParaRPr lang="en-HK" sz="1800" b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HK" sz="16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5 – 9 </a:t>
                      </a:r>
                      <a:endParaRPr lang="en-HK" sz="16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入圍評審 </a:t>
                      </a:r>
                      <a:r>
                        <a:rPr lang="en-HK" altLang="zh-TW" sz="16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zh-TW" altLang="en-US" sz="16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實體面試</a:t>
                      </a:r>
                      <a:r>
                        <a:rPr lang="en-HK" altLang="zh-TW" sz="16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)</a:t>
                      </a:r>
                      <a:endParaRPr lang="en-HK" sz="16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31000863"/>
                  </a:ext>
                </a:extLst>
              </a:tr>
              <a:tr h="458177">
                <a:tc vMerge="1">
                  <a:txBody>
                    <a:bodyPr/>
                    <a:lstStyle/>
                    <a:p>
                      <a:endParaRPr lang="en-HK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HK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HK" sz="1600" b="0" i="0" u="none" strike="noStrike">
                        <a:solidFill>
                          <a:srgbClr val="0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公佈入圍名單</a:t>
                      </a:r>
                      <a:endParaRPr lang="en-HK" sz="1600" b="0" i="0" u="none" strike="noStrike">
                        <a:solidFill>
                          <a:srgbClr val="0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4010683"/>
                  </a:ext>
                </a:extLst>
              </a:tr>
              <a:tr h="45817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22 (</a:t>
                      </a:r>
                      <a:r>
                        <a:rPr lang="zh-CN" altLang="en-US" sz="16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待定</a:t>
                      </a:r>
                      <a:r>
                        <a:rPr lang="en-GB" sz="16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)</a:t>
                      </a:r>
                      <a:endParaRPr lang="en-GB" sz="16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決賽評審 </a:t>
                      </a:r>
                      <a:r>
                        <a:rPr lang="en-HK" altLang="zh-TW" sz="16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zh-TW" altLang="en-US" sz="16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實體面試</a:t>
                      </a:r>
                      <a:r>
                        <a:rPr lang="en-HK" altLang="zh-TW" sz="16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)</a:t>
                      </a:r>
                      <a:endParaRPr lang="en-HK" sz="16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0062971"/>
                  </a:ext>
                </a:extLst>
              </a:tr>
              <a:tr h="512083">
                <a:tc>
                  <a:txBody>
                    <a:bodyPr/>
                    <a:lstStyle/>
                    <a:p>
                      <a:r>
                        <a:rPr lang="en-HK" sz="1800" b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zh-TW" altLang="en-US" sz="1800" b="0">
                          <a:solidFill>
                            <a:schemeClr val="tx1"/>
                          </a:solidFill>
                        </a:rPr>
                        <a:t>月</a:t>
                      </a:r>
                      <a:endParaRPr lang="en-HK" sz="1800" b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HK" sz="16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最終評審</a:t>
                      </a:r>
                      <a:r>
                        <a:rPr lang="en-HK" sz="16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*</a:t>
                      </a:r>
                      <a:endParaRPr lang="en-HK" sz="16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2962837"/>
                  </a:ext>
                </a:extLst>
              </a:tr>
              <a:tr h="512083">
                <a:tc>
                  <a:txBody>
                    <a:bodyPr/>
                    <a:lstStyle/>
                    <a:p>
                      <a:r>
                        <a:rPr lang="en-HK" sz="1800" b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lang="zh-TW" altLang="en-US" sz="1800" b="0">
                          <a:solidFill>
                            <a:schemeClr val="tx1"/>
                          </a:solidFill>
                        </a:rPr>
                        <a:t>月</a:t>
                      </a:r>
                      <a:endParaRPr lang="en-HK" sz="1800" b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HK" sz="16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21 </a:t>
                      </a:r>
                      <a:endParaRPr lang="en-HK" sz="16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頒獎典禮</a:t>
                      </a:r>
                      <a:endParaRPr lang="en-HK" sz="1600" b="1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3904990"/>
                  </a:ext>
                </a:extLst>
              </a:tr>
            </a:tbl>
          </a:graphicData>
        </a:graphic>
      </p:graphicFrame>
      <p:sp>
        <p:nvSpPr>
          <p:cNvPr id="12" name="TextBox 3">
            <a:extLst>
              <a:ext uri="{FF2B5EF4-FFF2-40B4-BE49-F238E27FC236}">
                <a16:creationId xmlns:a16="http://schemas.microsoft.com/office/drawing/2014/main" id="{FA9CB309-4B07-FD11-3308-31046404F8B0}"/>
              </a:ext>
            </a:extLst>
          </p:cNvPr>
          <p:cNvSpPr txBox="1"/>
          <p:nvPr/>
        </p:nvSpPr>
        <p:spPr>
          <a:xfrm>
            <a:off x="7563729" y="545460"/>
            <a:ext cx="4069469" cy="227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960"/>
              </a:lnSpc>
            </a:pPr>
            <a:r>
              <a:rPr lang="zh-TW" altLang="en-US"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註：</a:t>
            </a:r>
            <a:r>
              <a:rPr lang="en-HK" altLang="zh-TW"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zh-TW" altLang="en-US"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活動由</a:t>
            </a:r>
            <a:r>
              <a:rPr lang="zh-TW" altLang="en-US" sz="1100" b="0">
                <a:solidFill>
                  <a:schemeClr val="bg1">
                    <a:lumMod val="50000"/>
                  </a:schemeClr>
                </a:solidFill>
                <a:effectLst/>
                <a:latin typeface="Google Sans"/>
              </a:rPr>
              <a:t>政府數字政策辦公室舉辦</a:t>
            </a:r>
            <a:endParaRPr lang="en-US" sz="11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633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E66527-5CB9-A47D-0BA1-D749496E1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未來活動</a:t>
            </a:r>
            <a:endParaRPr lang="en-HK" b="1" spc="-102">
              <a:solidFill>
                <a:srgbClr val="06639D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7932051-07DD-3FFC-C2F1-F90F35707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zh-TW" altLang="en-US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比賽簡介會</a:t>
            </a:r>
            <a:r>
              <a:rPr lang="en-US" altLang="zh-TW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網上</a:t>
            </a:r>
            <a:r>
              <a:rPr lang="en-US" altLang="zh-TW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</a:p>
          <a:p>
            <a:pPr marL="457200" lvl="1" indent="0">
              <a:lnSpc>
                <a:spcPts val="2800"/>
              </a:lnSpc>
              <a:buNone/>
            </a:pP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日（二）下午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時至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</a:t>
            </a:r>
            <a:b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 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 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日（三）下午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時至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</a:t>
            </a:r>
            <a:b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日（二）下午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時至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</a:t>
            </a:r>
            <a:b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30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日（三）下午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時至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</a:t>
            </a:r>
            <a:br>
              <a:rPr lang="en-HK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b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 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 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日（三）下午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時至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</a:t>
            </a:r>
            <a:b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16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日（五）下午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時至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</a:t>
            </a:r>
            <a:b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29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日（四）下午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時至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</a:t>
            </a:r>
            <a:br>
              <a:rPr lang="en-HK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b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 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 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日（二）下午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時至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</a:t>
            </a:r>
            <a:b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19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日（四）下午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時至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45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</a:t>
            </a:r>
            <a:endParaRPr lang="en-US" altLang="zh-TW" sz="2800" b="1" spc="-102">
              <a:solidFill>
                <a:srgbClr val="06639D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圖片 7" descr="一張含有 室內, 服裝, 人員, 電腦 的圖片&#10;&#10;自動產生的描述">
            <a:extLst>
              <a:ext uri="{FF2B5EF4-FFF2-40B4-BE49-F238E27FC236}">
                <a16:creationId xmlns:a16="http://schemas.microsoft.com/office/drawing/2014/main" id="{AE20186B-0E3E-7A3C-4F01-7AE9D66E83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57" b="4669"/>
          <a:stretch/>
        </p:blipFill>
        <p:spPr>
          <a:xfrm>
            <a:off x="7741733" y="74099"/>
            <a:ext cx="4027356" cy="2015081"/>
          </a:xfrm>
          <a:prstGeom prst="rect">
            <a:avLst/>
          </a:prstGeom>
        </p:spPr>
      </p:pic>
      <p:pic>
        <p:nvPicPr>
          <p:cNvPr id="10" name="圖片 9" descr="一張含有 服裝, 文字, 人員, 人的臉孔 的圖片&#10;&#10;自動產生的描述">
            <a:extLst>
              <a:ext uri="{FF2B5EF4-FFF2-40B4-BE49-F238E27FC236}">
                <a16:creationId xmlns:a16="http://schemas.microsoft.com/office/drawing/2014/main" id="{A235DEF7-54EB-EE3A-8C32-DA1DBA3423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34" r="4144" b="3455"/>
          <a:stretch/>
        </p:blipFill>
        <p:spPr>
          <a:xfrm>
            <a:off x="7741733" y="3789872"/>
            <a:ext cx="4027357" cy="2657113"/>
          </a:xfrm>
          <a:prstGeom prst="rect">
            <a:avLst/>
          </a:prstGeom>
        </p:spPr>
      </p:pic>
      <p:pic>
        <p:nvPicPr>
          <p:cNvPr id="9" name="圖片 8" descr="一張含有 室內, 辦公大樓, 服裝, 牆 的圖片&#10;&#10;自動產生的描述">
            <a:extLst>
              <a:ext uri="{FF2B5EF4-FFF2-40B4-BE49-F238E27FC236}">
                <a16:creationId xmlns:a16="http://schemas.microsoft.com/office/drawing/2014/main" id="{1B24800E-99F5-18E2-590E-A0F4180A04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220" b="3002"/>
          <a:stretch/>
        </p:blipFill>
        <p:spPr>
          <a:xfrm>
            <a:off x="7747358" y="2089180"/>
            <a:ext cx="4027357" cy="201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83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A423FF-6716-DE2F-9A19-F6D4682BF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主題培訓工作坊</a:t>
            </a:r>
            <a:r>
              <a:rPr lang="en-HK" altLang="zh-CN" sz="3200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CN" altLang="en-US" sz="3200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暫定</a:t>
            </a:r>
            <a:r>
              <a:rPr lang="en-HK" altLang="zh-CN" sz="3200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en-HK" spc="-102">
              <a:solidFill>
                <a:srgbClr val="06639D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4185689-C279-A901-74B5-E557D51E1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561" y="2237165"/>
            <a:ext cx="10515600" cy="4351338"/>
          </a:xfrm>
        </p:spPr>
        <p:txBody>
          <a:bodyPr/>
          <a:lstStyle/>
          <a:p>
            <a:r>
              <a:rPr lang="en-HK"/>
              <a:t>5</a:t>
            </a:r>
            <a:r>
              <a:rPr lang="zh-CN" altLang="en-US"/>
              <a:t>月 </a:t>
            </a:r>
            <a:r>
              <a:rPr lang="en-HK" altLang="zh-CN"/>
              <a:t>6 </a:t>
            </a:r>
            <a:r>
              <a:rPr lang="zh-CN" altLang="en-US"/>
              <a:t>日（二）</a:t>
            </a:r>
            <a:endParaRPr lang="en-HK" altLang="zh-CN"/>
          </a:p>
          <a:p>
            <a:r>
              <a:rPr lang="en-HK" altLang="zh-CN"/>
              <a:t>5</a:t>
            </a:r>
            <a:r>
              <a:rPr lang="zh-CN" altLang="en-US"/>
              <a:t>月</a:t>
            </a:r>
            <a:r>
              <a:rPr lang="en-HK" altLang="zh-CN"/>
              <a:t>23</a:t>
            </a:r>
            <a:r>
              <a:rPr lang="zh-CN" altLang="en-US"/>
              <a:t>日（五）</a:t>
            </a:r>
            <a:endParaRPr lang="en-HK" altLang="zh-CN"/>
          </a:p>
          <a:p>
            <a:r>
              <a:rPr lang="en-HK" altLang="zh-CN"/>
              <a:t>6</a:t>
            </a:r>
            <a:r>
              <a:rPr lang="zh-CN" altLang="en-US"/>
              <a:t>月</a:t>
            </a:r>
            <a:r>
              <a:rPr lang="en-HK" altLang="zh-CN"/>
              <a:t>28</a:t>
            </a:r>
            <a:r>
              <a:rPr lang="zh-CN" altLang="en-US"/>
              <a:t>日（六）</a:t>
            </a:r>
            <a:endParaRPr lang="en-HK" altLang="zh-CN"/>
          </a:p>
          <a:p>
            <a:endParaRPr lang="en-HK"/>
          </a:p>
        </p:txBody>
      </p:sp>
      <p:pic>
        <p:nvPicPr>
          <p:cNvPr id="5" name="圖片 4" descr="一張含有 文字, 服裝, 人員, 簡報 的圖片&#10;&#10;AI 產生的內容可能不正確。">
            <a:extLst>
              <a:ext uri="{FF2B5EF4-FFF2-40B4-BE49-F238E27FC236}">
                <a16:creationId xmlns:a16="http://schemas.microsoft.com/office/drawing/2014/main" id="{13625530-A8BA-3602-29D7-8CB97AB781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976" b="7044"/>
          <a:stretch/>
        </p:blipFill>
        <p:spPr>
          <a:xfrm>
            <a:off x="7308154" y="4198496"/>
            <a:ext cx="4487870" cy="2279865"/>
          </a:xfrm>
          <a:prstGeom prst="rect">
            <a:avLst/>
          </a:prstGeom>
        </p:spPr>
      </p:pic>
      <p:pic>
        <p:nvPicPr>
          <p:cNvPr id="7" name="圖片 6" descr="一張含有 文字, 人的臉孔, 螢幕擷取畫面, 媒體 的圖片&#10;&#10;AI 產生的內容可能不正確。">
            <a:extLst>
              <a:ext uri="{FF2B5EF4-FFF2-40B4-BE49-F238E27FC236}">
                <a16:creationId xmlns:a16="http://schemas.microsoft.com/office/drawing/2014/main" id="{0CCA9AEA-92AE-51EC-720B-AF08480DF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154" y="2325225"/>
            <a:ext cx="4487870" cy="1772119"/>
          </a:xfrm>
          <a:prstGeom prst="rect">
            <a:avLst/>
          </a:prstGeom>
        </p:spPr>
      </p:pic>
      <p:pic>
        <p:nvPicPr>
          <p:cNvPr id="9" name="圖片 8" descr="一張含有 文字, 螢幕擷取畫面, 媒體, 視訊 的圖片&#10;&#10;AI 產生的內容可能不正確。">
            <a:extLst>
              <a:ext uri="{FF2B5EF4-FFF2-40B4-BE49-F238E27FC236}">
                <a16:creationId xmlns:a16="http://schemas.microsoft.com/office/drawing/2014/main" id="{2FCB4F8B-DB6B-F33B-72BE-BEEDBBC131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44" t="15637" r="-1" b="8690"/>
          <a:stretch/>
        </p:blipFill>
        <p:spPr>
          <a:xfrm>
            <a:off x="7308154" y="466468"/>
            <a:ext cx="4487870" cy="1772119"/>
          </a:xfrm>
          <a:prstGeom prst="rect">
            <a:avLst/>
          </a:prstGeom>
        </p:spPr>
      </p:pic>
      <p:pic>
        <p:nvPicPr>
          <p:cNvPr id="4" name="Picture 3" descr="A qr code on a blue background&#10;&#10;AI-generated content may be incorrect.">
            <a:extLst>
              <a:ext uri="{FF2B5EF4-FFF2-40B4-BE49-F238E27FC236}">
                <a16:creationId xmlns:a16="http://schemas.microsoft.com/office/drawing/2014/main" id="{F318B384-D3D9-F70C-874A-B632A16B29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118" t="36508" r="25254" b="14286"/>
          <a:stretch/>
        </p:blipFill>
        <p:spPr>
          <a:xfrm>
            <a:off x="4359234" y="2137559"/>
            <a:ext cx="2483808" cy="2563094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F7E85A9F-323C-7448-E67B-355CC4247556}"/>
              </a:ext>
            </a:extLst>
          </p:cNvPr>
          <p:cNvSpPr txBox="1">
            <a:spLocks/>
          </p:cNvSpPr>
          <p:nvPr/>
        </p:nvSpPr>
        <p:spPr>
          <a:xfrm>
            <a:off x="4437411" y="1718746"/>
            <a:ext cx="2313711" cy="424732"/>
          </a:xfrm>
          <a:prstGeom prst="rect">
            <a:avLst/>
          </a:prstGeom>
          <a:solidFill>
            <a:srgbClr val="77B3D7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TW" altLang="en-US" sz="2400" b="1">
                <a:solidFill>
                  <a:schemeClr val="bg1"/>
                </a:solidFill>
                <a:latin typeface="Microsoft JhengHei"/>
                <a:ea typeface="Microsoft JhengHei"/>
                <a:cs typeface="Times New Roman"/>
              </a:rPr>
              <a:t>訂閱活動資訊 </a:t>
            </a:r>
            <a:endParaRPr lang="zh-TW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8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0AB1B1-615C-B56A-E655-CDFD42455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活動問卷</a:t>
            </a:r>
            <a:endParaRPr lang="en-HK" b="1">
              <a:solidFill>
                <a:schemeClr val="accent5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8CC0C81-E6AA-2A7C-E537-B98DE5234FB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20736" y="1837500"/>
            <a:ext cx="3075710" cy="424732"/>
          </a:xfrm>
          <a:prstGeom prst="rect">
            <a:avLst/>
          </a:prstGeom>
          <a:solidFill>
            <a:srgbClr val="77B3D7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buNone/>
            </a:pPr>
            <a:r>
              <a:rPr lang="zh-TW" altLang="en-US" sz="2400" b="1">
                <a:solidFill>
                  <a:schemeClr val="bg1"/>
                </a:solidFill>
                <a:latin typeface="Microsoft JhengHei"/>
                <a:ea typeface="Microsoft JhengHei"/>
                <a:cs typeface="Times New Roman"/>
              </a:rPr>
              <a:t>活動問卷 </a:t>
            </a:r>
            <a:endParaRPr lang="zh-TW" sz="1400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C1C3D1AB-B48A-5209-ADB0-CB06162CC7FA}"/>
              </a:ext>
            </a:extLst>
          </p:cNvPr>
          <p:cNvSpPr txBox="1"/>
          <p:nvPr/>
        </p:nvSpPr>
        <p:spPr>
          <a:xfrm>
            <a:off x="838200" y="5977816"/>
            <a:ext cx="6298989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軟正黑體" panose="020B0604030504040204" pitchFamily="34" charset="-120"/>
                <a:cs typeface="+mn-cs"/>
              </a:rPr>
              <a:t>香港教育城網站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軟正黑體" panose="020B0604030504040204" pitchFamily="34" charset="-120"/>
                <a:cs typeface="+mn-cs"/>
              </a:rPr>
              <a:t>: </a:t>
            </a:r>
            <a:r>
              <a:rPr kumimoji="0" lang="en-US" altLang="zh-HK" sz="1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軟正黑體" panose="020B0604030504040204" pitchFamily="34" charset="-120"/>
                <a:cs typeface="+mn-cs"/>
                <a:hlinkClick r:id="rId2"/>
              </a:rPr>
              <a:t>EdCi</a:t>
            </a:r>
            <a:r>
              <a:rPr kumimoji="0" lang="en-US" altLang="zh-HK" sz="1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軟正黑體" panose="020B0604030504040204" pitchFamily="34" charset="-120"/>
                <a:cs typeface="+mn-cs"/>
                <a:hlinkClick r:id="rId3"/>
              </a:rPr>
              <a:t>ty.</a:t>
            </a:r>
            <a:r>
              <a:rPr kumimoji="0" lang="en-US" altLang="zh-HK" sz="1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軟正黑體" panose="020B0604030504040204" pitchFamily="34" charset="-120"/>
                <a:cs typeface="+mn-cs"/>
                <a:hlinkClick r:id="rId2"/>
              </a:rPr>
              <a:t>hk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文字方塊 8">
            <a:extLst>
              <a:ext uri="{FF2B5EF4-FFF2-40B4-BE49-F238E27FC236}">
                <a16:creationId xmlns:a16="http://schemas.microsoft.com/office/drawing/2014/main" id="{0132EF46-3084-6978-5119-44B71210A802}"/>
              </a:ext>
            </a:extLst>
          </p:cNvPr>
          <p:cNvSpPr txBox="1"/>
          <p:nvPr/>
        </p:nvSpPr>
        <p:spPr>
          <a:xfrm>
            <a:off x="7788510" y="2910922"/>
            <a:ext cx="3384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請掃描此二維碼（</a:t>
            </a:r>
            <a:r>
              <a:rPr lang="en-HK" altLang="zh-TW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QR Code</a:t>
            </a:r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），</a:t>
            </a:r>
            <a:endParaRPr lang="en-HK" altLang="zh-TW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並完成活動問卷</a:t>
            </a:r>
            <a:endParaRPr lang="en-HK" altLang="zh-TW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以便職員作紀錄之用。</a:t>
            </a:r>
            <a:endParaRPr lang="en-HK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1" name="圖片 9" descr="一張含有 圖形, 字型, 平面設計, 設計 的圖片&#10;&#10;自動產生的描述">
            <a:extLst>
              <a:ext uri="{FF2B5EF4-FFF2-40B4-BE49-F238E27FC236}">
                <a16:creationId xmlns:a16="http://schemas.microsoft.com/office/drawing/2014/main" id="{F9F8F688-0995-EE97-6021-BE47C42A69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15" t="22223" r="30503" b="17275"/>
          <a:stretch/>
        </p:blipFill>
        <p:spPr>
          <a:xfrm rot="4426470">
            <a:off x="7726049" y="3481866"/>
            <a:ext cx="1004664" cy="2316768"/>
          </a:xfrm>
          <a:prstGeom prst="rect">
            <a:avLst/>
          </a:prstGeom>
        </p:spPr>
      </p:pic>
      <p:pic>
        <p:nvPicPr>
          <p:cNvPr id="3" name="圖片 2" descr="一張含有 字型, 文字, 圖形, 平面設計 的圖片&#10;&#10;AI 產生的內容可能不正確。">
            <a:extLst>
              <a:ext uri="{FF2B5EF4-FFF2-40B4-BE49-F238E27FC236}">
                <a16:creationId xmlns:a16="http://schemas.microsoft.com/office/drawing/2014/main" id="{5C74FF0C-E56A-A421-1220-AA187B77A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1764" y="239467"/>
            <a:ext cx="3215647" cy="1197866"/>
          </a:xfrm>
          <a:prstGeom prst="rect">
            <a:avLst/>
          </a:prstGeom>
        </p:spPr>
      </p:pic>
      <p:pic>
        <p:nvPicPr>
          <p:cNvPr id="13" name="Picture 12" descr="A blue square with a qr code&#10;&#10;AI-generated content may be incorrect.">
            <a:extLst>
              <a:ext uri="{FF2B5EF4-FFF2-40B4-BE49-F238E27FC236}">
                <a16:creationId xmlns:a16="http://schemas.microsoft.com/office/drawing/2014/main" id="{446EDE4A-909D-3D71-7E1D-1361A569287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458" t="36963" r="25753" b="15644"/>
          <a:stretch/>
        </p:blipFill>
        <p:spPr>
          <a:xfrm>
            <a:off x="4341376" y="2388530"/>
            <a:ext cx="2795813" cy="2772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9935FF-0F9E-EB6F-663B-DB97771AEF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4687" y="73457"/>
            <a:ext cx="1855921" cy="13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13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AC5382-598C-22A2-56A4-7312FCF4B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75" y="365125"/>
            <a:ext cx="10515600" cy="1325563"/>
          </a:xfrm>
        </p:spPr>
        <p:txBody>
          <a:bodyPr/>
          <a:lstStyle/>
          <a:p>
            <a:r>
              <a:rPr lang="zh-HK" altLang="en-US" sz="3600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聯絡資料</a:t>
            </a:r>
          </a:p>
        </p:txBody>
      </p:sp>
      <p:graphicFrame>
        <p:nvGraphicFramePr>
          <p:cNvPr id="4" name="表格 14">
            <a:extLst>
              <a:ext uri="{FF2B5EF4-FFF2-40B4-BE49-F238E27FC236}">
                <a16:creationId xmlns:a16="http://schemas.microsoft.com/office/drawing/2014/main" id="{C983E105-F60A-AAF0-0BD9-4D41037AB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594320"/>
              </p:ext>
            </p:extLst>
          </p:nvPr>
        </p:nvGraphicFramePr>
        <p:xfrm>
          <a:off x="1367759" y="1744248"/>
          <a:ext cx="9962886" cy="408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6926">
                  <a:extLst>
                    <a:ext uri="{9D8B030D-6E8A-4147-A177-3AD203B41FA5}">
                      <a16:colId xmlns:a16="http://schemas.microsoft.com/office/drawing/2014/main" val="3880720361"/>
                    </a:ext>
                  </a:extLst>
                </a:gridCol>
                <a:gridCol w="5025960">
                  <a:extLst>
                    <a:ext uri="{9D8B030D-6E8A-4147-A177-3AD203B41FA5}">
                      <a16:colId xmlns:a16="http://schemas.microsoft.com/office/drawing/2014/main" val="2789987146"/>
                    </a:ext>
                  </a:extLst>
                </a:gridCol>
              </a:tblGrid>
              <a:tr h="39023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kern="1200">
                          <a:solidFill>
                            <a:srgbClr val="06639D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教育主任</a:t>
                      </a:r>
                      <a:r>
                        <a:rPr lang="en-HK" altLang="zh-HK" sz="3200" b="1" kern="1200">
                          <a:solidFill>
                            <a:srgbClr val="06639D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 </a:t>
                      </a:r>
                      <a:endParaRPr lang="zh-TW" altLang="en-US" sz="3200" b="1" kern="1200">
                        <a:solidFill>
                          <a:srgbClr val="06639D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黃小姐 </a:t>
                      </a:r>
                      <a:r>
                        <a:rPr lang="en-HK" altLang="zh-HK" sz="2800" b="1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Faye WONG</a:t>
                      </a:r>
                    </a:p>
                    <a:p>
                      <a:pPr marL="0" algn="ctr" defTabSz="914400" rtl="0" eaLnBrk="1" latinLnBrk="0" hangingPunct="1"/>
                      <a:r>
                        <a:rPr lang="en-GB" altLang="zh-HK" sz="1800" b="0" i="0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Faye.wong@hkecl.net</a:t>
                      </a:r>
                      <a:r>
                        <a:rPr lang="en-GB" altLang="zh-HK" sz="1800" b="0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 </a:t>
                      </a:r>
                    </a:p>
                    <a:p>
                      <a:pPr marL="0" algn="ctr" defTabSz="914400" rtl="0" eaLnBrk="1" latinLnBrk="0" hangingPunct="1"/>
                      <a:r>
                        <a:rPr lang="zh-TW" altLang="en-US" sz="1800" b="0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電話</a:t>
                      </a:r>
                      <a:r>
                        <a:rPr lang="en-GB" altLang="zh-HK" sz="1800" b="0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: 2624 1082</a:t>
                      </a:r>
                    </a:p>
                    <a:p>
                      <a:pPr marL="0" algn="ctr" defTabSz="914400" rtl="0" eaLnBrk="1" latinLnBrk="0" hangingPunct="1"/>
                      <a:endParaRPr lang="en-GB" altLang="zh-HK" sz="1800" b="0" kern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GB" altLang="zh-HK" sz="20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zh-TW" altLang="en-US" sz="3600" b="1" kern="1200">
                          <a:solidFill>
                            <a:srgbClr val="06639D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教育主任</a:t>
                      </a:r>
                      <a:r>
                        <a:rPr lang="en-HK" altLang="zh-HK" sz="3600" b="1" kern="1200">
                          <a:solidFill>
                            <a:srgbClr val="06639D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 </a:t>
                      </a:r>
                      <a:endParaRPr lang="zh-TW" altLang="en-US" sz="3600" b="1" kern="1200">
                        <a:solidFill>
                          <a:srgbClr val="06639D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余小姐 </a:t>
                      </a:r>
                      <a:r>
                        <a:rPr lang="en-HK" altLang="zh-HK" sz="3200" b="1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Hayley Yu</a:t>
                      </a:r>
                    </a:p>
                    <a:p>
                      <a:pPr marL="0" algn="ctr" defTabSz="914400" rtl="0" eaLnBrk="1" latinLnBrk="0" hangingPunct="1"/>
                      <a:r>
                        <a:rPr lang="en-GB" altLang="zh-HK" sz="2000" b="0" i="0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  <a:hlinkClick r:id="rId3"/>
                        </a:rPr>
                        <a:t>Hayley.yu@hkecl.net</a:t>
                      </a:r>
                      <a:r>
                        <a:rPr lang="en-GB" altLang="zh-HK" sz="2000" b="0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 </a:t>
                      </a:r>
                    </a:p>
                    <a:p>
                      <a:pPr marL="0" algn="ctr" defTabSz="914400" rtl="0" eaLnBrk="1" latinLnBrk="0" hangingPunct="1"/>
                      <a:r>
                        <a:rPr lang="zh-TW" altLang="en-US" sz="2000" b="0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電話</a:t>
                      </a:r>
                      <a:r>
                        <a:rPr lang="en-GB" altLang="zh-HK" sz="2000" b="0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: 2624 1071</a:t>
                      </a:r>
                    </a:p>
                    <a:p>
                      <a:pPr marL="0" algn="ctr" defTabSz="914400" rtl="0" eaLnBrk="1" latinLnBrk="0" hangingPunct="1"/>
                      <a:endParaRPr lang="en-GB" altLang="zh-HK" sz="2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HK" altLang="zh-HK" sz="2400" b="1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HK" altLang="zh-HK" sz="2400" b="1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HK" altLang="zh-HK" sz="2400" b="1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3200" b="1" kern="1200">
                          <a:solidFill>
                            <a:srgbClr val="06639D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香港教育城</a:t>
                      </a:r>
                      <a:endParaRPr lang="en-HK" altLang="zh-HK" sz="3200" b="1" kern="1200">
                        <a:solidFill>
                          <a:srgbClr val="06639D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altLang="zh-HK" sz="2800" b="1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(</a:t>
                      </a:r>
                      <a:r>
                        <a:rPr lang="en-HK" altLang="zh-HK" sz="2800" b="1" err="1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EdCity</a:t>
                      </a:r>
                      <a:r>
                        <a:rPr lang="en-HK" altLang="zh-HK" sz="2800" b="1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) </a:t>
                      </a:r>
                    </a:p>
                    <a:p>
                      <a:pPr marL="0" algn="ctr" defTabSz="914400" rtl="0" eaLnBrk="1" latinLnBrk="0" hangingPunct="1"/>
                      <a:r>
                        <a:rPr lang="zh-TW" altLang="en-US" sz="1800" b="0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地址</a:t>
                      </a:r>
                      <a:r>
                        <a:rPr lang="en-GB" altLang="zh-HK" sz="1800" b="0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: </a:t>
                      </a:r>
                      <a:r>
                        <a:rPr lang="zh-TW" altLang="en-US" sz="1800" b="0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香港新界沙田沙角邨</a:t>
                      </a:r>
                      <a:endParaRPr lang="en-HK" altLang="zh-TW" sz="1800" b="0" kern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TW" altLang="en-US" sz="1800" b="0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網頁</a:t>
                      </a:r>
                      <a:r>
                        <a:rPr lang="en-GB" altLang="zh-HK" sz="1800" b="0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: EdCity.hk</a:t>
                      </a:r>
                    </a:p>
                    <a:p>
                      <a:pPr marL="0" algn="ctr" defTabSz="914400" rtl="0" eaLnBrk="1" latinLnBrk="0" hangingPunct="1"/>
                      <a:r>
                        <a:rPr lang="zh-TW" altLang="en-US" sz="1800" b="0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傳真：</a:t>
                      </a:r>
                      <a:r>
                        <a:rPr lang="en-HK" altLang="zh-TW" sz="1800" b="0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2624 1088</a:t>
                      </a:r>
                      <a:endParaRPr lang="en-GB" altLang="zh-HK" sz="1800" b="0" kern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5194413"/>
                  </a:ext>
                </a:extLst>
              </a:tr>
            </a:tbl>
          </a:graphicData>
        </a:graphic>
      </p:graphicFrame>
      <p:sp>
        <p:nvSpPr>
          <p:cNvPr id="5" name="Freeform 16">
            <a:extLst>
              <a:ext uri="{FF2B5EF4-FFF2-40B4-BE49-F238E27FC236}">
                <a16:creationId xmlns:a16="http://schemas.microsoft.com/office/drawing/2014/main" id="{FBC5D50A-2EA8-E6C1-B6BA-684206726E3D}"/>
              </a:ext>
            </a:extLst>
          </p:cNvPr>
          <p:cNvSpPr/>
          <p:nvPr/>
        </p:nvSpPr>
        <p:spPr>
          <a:xfrm>
            <a:off x="2392754" y="5862065"/>
            <a:ext cx="334307" cy="359073"/>
          </a:xfrm>
          <a:custGeom>
            <a:avLst/>
            <a:gdLst/>
            <a:ahLst/>
            <a:cxnLst/>
            <a:rect l="l" t="t" r="r" b="b"/>
            <a:pathLst>
              <a:path w="488488" h="488488">
                <a:moveTo>
                  <a:pt x="0" y="0"/>
                </a:moveTo>
                <a:lnTo>
                  <a:pt x="488488" y="0"/>
                </a:lnTo>
                <a:lnTo>
                  <a:pt x="488488" y="488488"/>
                </a:lnTo>
                <a:lnTo>
                  <a:pt x="0" y="488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67F494B7-ACBA-C6CB-3953-EB352BAD6A12}"/>
              </a:ext>
            </a:extLst>
          </p:cNvPr>
          <p:cNvSpPr txBox="1"/>
          <p:nvPr/>
        </p:nvSpPr>
        <p:spPr>
          <a:xfrm>
            <a:off x="2847822" y="5862065"/>
            <a:ext cx="5102540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1400" u="sng" spc="138">
                <a:solidFill>
                  <a:srgbClr val="000000"/>
                </a:solidFill>
                <a:latin typeface="DM Sans"/>
                <a:hlinkClick r:id="rId6" tooltip="https://www.edcity.hk/ictawards/index.php?lang=en"/>
              </a:rPr>
              <a:t>https://www.edcity.hk/ictawards</a:t>
            </a:r>
          </a:p>
        </p:txBody>
      </p:sp>
      <p:pic>
        <p:nvPicPr>
          <p:cNvPr id="9" name="圖片 8" descr="一張含有 圖形, 標誌, 圓形, 符號 的圖片&#10;&#10;自動產生的描述">
            <a:extLst>
              <a:ext uri="{FF2B5EF4-FFF2-40B4-BE49-F238E27FC236}">
                <a16:creationId xmlns:a16="http://schemas.microsoft.com/office/drawing/2014/main" id="{EB4014C3-07D0-D89D-65B9-DA019DA0D4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845" t="23934" r="34527" b="33513"/>
          <a:stretch/>
        </p:blipFill>
        <p:spPr>
          <a:xfrm>
            <a:off x="6590444" y="5864738"/>
            <a:ext cx="366707" cy="356400"/>
          </a:xfrm>
          <a:prstGeom prst="rect">
            <a:avLst/>
          </a:prstGeom>
        </p:spPr>
      </p:pic>
      <p:sp>
        <p:nvSpPr>
          <p:cNvPr id="10" name="TextBox 19">
            <a:extLst>
              <a:ext uri="{FF2B5EF4-FFF2-40B4-BE49-F238E27FC236}">
                <a16:creationId xmlns:a16="http://schemas.microsoft.com/office/drawing/2014/main" id="{DAA14938-B678-FC93-2EEC-BEA78941B419}"/>
              </a:ext>
            </a:extLst>
          </p:cNvPr>
          <p:cNvSpPr txBox="1"/>
          <p:nvPr/>
        </p:nvSpPr>
        <p:spPr>
          <a:xfrm>
            <a:off x="7104830" y="5862065"/>
            <a:ext cx="5102540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altLang="zh-HK" sz="1400" spc="138">
                <a:solidFill>
                  <a:srgbClr val="000000"/>
                </a:solidFill>
                <a:latin typeface="DM Sans"/>
                <a:hlinkClick r:id="rId8"/>
              </a:rPr>
              <a:t>ictawards@hkecl.net</a:t>
            </a:r>
            <a:r>
              <a:rPr lang="en-US" altLang="zh-HK" sz="1400" spc="138">
                <a:solidFill>
                  <a:srgbClr val="000000"/>
                </a:solidFill>
                <a:latin typeface="DM Sans"/>
              </a:rPr>
              <a:t> </a:t>
            </a:r>
            <a:endParaRPr lang="en-US" sz="1400" spc="138">
              <a:solidFill>
                <a:srgbClr val="000000"/>
              </a:solidFill>
              <a:latin typeface="DM Sans"/>
              <a:hlinkClick r:id="rId6" tooltip="https://www.edcity.hk/ictawards/index.php?lang=e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3" name="圖片 2" descr="一張含有 字型, 文字, 圖形, 平面設計 的圖片&#10;&#10;AI 產生的內容可能不正確。">
            <a:extLst>
              <a:ext uri="{FF2B5EF4-FFF2-40B4-BE49-F238E27FC236}">
                <a16:creationId xmlns:a16="http://schemas.microsoft.com/office/drawing/2014/main" id="{32626950-E31F-A492-DAB1-AFC8ECD0B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1764" y="239467"/>
            <a:ext cx="3215647" cy="1197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35EAE5-2B4A-B519-75FF-7B57C7EDA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4687" y="73457"/>
            <a:ext cx="1855921" cy="13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34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9BA447-059F-4634-EEE0-44FFD3DC6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比賽主題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8DEF331-C051-D56C-FE5F-F20346235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zh-HK" sz="1800" kern="1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參賽隊伍可於五大主題之中選一，發揮創意及應用運算思維，配合資訊及通訊科技（</a:t>
            </a:r>
            <a:r>
              <a:rPr lang="en-HK" altLang="zh-HK" sz="1800" kern="1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ICT</a:t>
            </a:r>
            <a:r>
              <a:rPr lang="zh-TW" altLang="zh-HK" sz="1800" kern="1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）方面的知識，提出有效及建設性的方案</a:t>
            </a:r>
            <a:endParaRPr lang="en-US" altLang="zh-TW" sz="1800" kern="100"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zh-TW" altLang="zh-HK" sz="2000" b="1" kern="10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提升學習成效</a:t>
            </a:r>
            <a:r>
              <a:rPr lang="en-HK" altLang="zh-HK" sz="2000" b="1" kern="10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Enhancing Learning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zh-TW" altLang="zh-HK" sz="2000" b="1" kern="10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促進身心健康</a:t>
            </a:r>
            <a:r>
              <a:rPr lang="en-HK" altLang="zh-HK" sz="2000" b="1" kern="10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Promoting Wellness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zh-TW" altLang="zh-HK" sz="2000" b="1" kern="10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培養國家情懷</a:t>
            </a:r>
            <a:r>
              <a:rPr lang="en-HK" altLang="zh-HK" sz="2000" b="1" kern="10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Cultivating Nationalism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zh-TW" altLang="zh-HK" sz="2000" b="1" kern="10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提升資訊素養</a:t>
            </a:r>
            <a:r>
              <a:rPr lang="en-HK" altLang="zh-HK" sz="2000" b="1" kern="10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Enhancing Information Literacy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zh-TW" altLang="zh-HK" sz="2000" b="1" kern="10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改善社會問題</a:t>
            </a:r>
            <a:r>
              <a:rPr lang="en-HK" altLang="zh-HK" sz="2000" b="1" kern="10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Solving Social Issues</a:t>
            </a:r>
          </a:p>
          <a:p>
            <a:endParaRPr kumimoji="1" lang="zh-HK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203C7067-E106-AB3F-8950-9B9212FE89B2}"/>
              </a:ext>
            </a:extLst>
          </p:cNvPr>
          <p:cNvGrpSpPr/>
          <p:nvPr/>
        </p:nvGrpSpPr>
        <p:grpSpPr>
          <a:xfrm>
            <a:off x="7328114" y="2306059"/>
            <a:ext cx="4025686" cy="3926509"/>
            <a:chOff x="0" y="0"/>
            <a:chExt cx="10469231" cy="8773837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0A922412-A2F7-2D89-CBEB-2A22ED96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9642" b="29642"/>
            <a:stretch>
              <a:fillRect/>
            </a:stretch>
          </p:blipFill>
          <p:spPr>
            <a:xfrm>
              <a:off x="0" y="0"/>
              <a:ext cx="10469231" cy="2839946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D5D2DE3C-AA9C-10CD-AB57-ECE98CC0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784" b="8784"/>
            <a:stretch>
              <a:fillRect/>
            </a:stretch>
          </p:blipFill>
          <p:spPr>
            <a:xfrm>
              <a:off x="0" y="2966946"/>
              <a:ext cx="5171116" cy="2839946"/>
            </a:xfrm>
            <a:prstGeom prst="rect">
              <a:avLst/>
            </a:prstGeom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E044A218-C909-EDFA-6A81-D0B1F618B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8629" b="8629"/>
            <a:stretch>
              <a:fillRect/>
            </a:stretch>
          </p:blipFill>
          <p:spPr>
            <a:xfrm>
              <a:off x="5298116" y="2966946"/>
              <a:ext cx="5171116" cy="2839946"/>
            </a:xfrm>
            <a:prstGeom prst="rect">
              <a:avLst/>
            </a:prstGeom>
          </p:spPr>
        </p:pic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FC2952E2-14DE-69D6-6F23-6DF5CA7CB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118" r="2118" b="21061"/>
            <a:stretch>
              <a:fillRect/>
            </a:stretch>
          </p:blipFill>
          <p:spPr>
            <a:xfrm>
              <a:off x="0" y="5933891"/>
              <a:ext cx="5171116" cy="2839946"/>
            </a:xfrm>
            <a:prstGeom prst="rect">
              <a:avLst/>
            </a:prstGeom>
          </p:spPr>
        </p:pic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D3251582-6C9D-D675-1451-BB7FAA832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8861" b="8861"/>
            <a:stretch>
              <a:fillRect/>
            </a:stretch>
          </p:blipFill>
          <p:spPr>
            <a:xfrm>
              <a:off x="5298116" y="5933891"/>
              <a:ext cx="5171116" cy="2839946"/>
            </a:xfrm>
            <a:prstGeom prst="rect">
              <a:avLst/>
            </a:prstGeom>
          </p:spPr>
        </p:pic>
      </p:grpSp>
      <p:pic>
        <p:nvPicPr>
          <p:cNvPr id="6" name="圖片 5" descr="一張含有 字型, 文字, 圖形, 平面設計 的圖片&#10;&#10;AI 產生的內容可能不正確。">
            <a:extLst>
              <a:ext uri="{FF2B5EF4-FFF2-40B4-BE49-F238E27FC236}">
                <a16:creationId xmlns:a16="http://schemas.microsoft.com/office/drawing/2014/main" id="{61A56A6B-99C2-64C7-15B0-D58EA2F42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1764" y="239467"/>
            <a:ext cx="3215647" cy="1197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0FE917-CF55-DA2C-177E-18F1BE9D7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4687" y="73457"/>
            <a:ext cx="1855921" cy="13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40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5D426A-32EA-6C10-32F9-E8B28D696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K" altLang="en-US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組別</a:t>
            </a:r>
            <a:endParaRPr kumimoji="1" lang="zh-HK" altLang="en-US" b="1"/>
          </a:p>
        </p:txBody>
      </p:sp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1EBE1641-EA87-7A3F-63AA-5CBB57CA8D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8503348"/>
              </p:ext>
            </p:extLst>
          </p:nvPr>
        </p:nvGraphicFramePr>
        <p:xfrm>
          <a:off x="838200" y="1825625"/>
          <a:ext cx="10515600" cy="4198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97831795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83017636"/>
                    </a:ext>
                  </a:extLst>
                </a:gridCol>
              </a:tblGrid>
              <a:tr h="2095431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zh-HK" altLang="en-US" sz="2400" u="none">
                          <a:solidFill>
                            <a:schemeClr val="bg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組別 </a:t>
                      </a:r>
                      <a:r>
                        <a:rPr lang="en-US" altLang="zh-HK" sz="2400" u="none">
                          <a:solidFill>
                            <a:schemeClr val="bg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Stream 1</a:t>
                      </a:r>
                    </a:p>
                    <a:p>
                      <a:pPr algn="ctr"/>
                      <a:r>
                        <a:rPr lang="zh-HK" altLang="en-US" sz="2400" b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小學 </a:t>
                      </a:r>
                      <a:endParaRPr lang="en-US" altLang="zh-HK" sz="2400" b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HK" sz="2400" b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Primary 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2400" b="1" u="none" kern="1200">
                          <a:solidFill>
                            <a:schemeClr val="bg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組別 </a:t>
                      </a:r>
                      <a:r>
                        <a:rPr lang="en-US" altLang="zh-HK" sz="2400" b="1" u="none" kern="1200">
                          <a:solidFill>
                            <a:schemeClr val="bg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Stream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2400" b="0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初中</a:t>
                      </a:r>
                      <a:r>
                        <a:rPr lang="en-US" altLang="zh-HK" sz="2400" b="0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2400" b="0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Junior Secondary </a:t>
                      </a:r>
                      <a:endParaRPr lang="zh-HK" altLang="en-US" sz="2400" b="0" kern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endParaRPr lang="zh-HK" alt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103506"/>
                  </a:ext>
                </a:extLst>
              </a:tr>
              <a:tr h="20954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2400" b="1" u="none" kern="1200">
                          <a:solidFill>
                            <a:schemeClr val="bg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組別 </a:t>
                      </a:r>
                      <a:r>
                        <a:rPr lang="en-US" altLang="zh-HK" sz="2400" b="1" u="none" kern="1200">
                          <a:solidFill>
                            <a:schemeClr val="bg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Stream 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2400" b="0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高中 </a:t>
                      </a:r>
                      <a:endParaRPr lang="en-US" altLang="zh-HK" sz="2400" b="0" kern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2400" b="0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Senior Secondary </a:t>
                      </a:r>
                      <a:endParaRPr lang="zh-HK" altLang="en-US" sz="2400" b="0" kern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zh-HK" altLang="en-US" sz="2400" b="1" kern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8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2400" b="1" u="none" kern="1200">
                          <a:solidFill>
                            <a:schemeClr val="bg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組別 </a:t>
                      </a:r>
                      <a:r>
                        <a:rPr lang="en-US" altLang="zh-HK" sz="2400" b="1" u="none" kern="1200">
                          <a:solidFill>
                            <a:schemeClr val="bg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Stream 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2400" b="0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大專及高等教育組別</a:t>
                      </a:r>
                      <a:endParaRPr lang="en-US" altLang="zh-HK" sz="2400" b="0" kern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2400" b="0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Higher Education </a:t>
                      </a:r>
                      <a:endParaRPr lang="zh-HK" altLang="en-US" sz="2400" b="0" kern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570724"/>
                  </a:ext>
                </a:extLst>
              </a:tr>
            </a:tbl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C20984CB-F8C4-E884-0282-F03409871DD2}"/>
              </a:ext>
            </a:extLst>
          </p:cNvPr>
          <p:cNvSpPr txBox="1"/>
          <p:nvPr/>
        </p:nvSpPr>
        <p:spPr>
          <a:xfrm>
            <a:off x="6962931" y="5687217"/>
            <a:ext cx="39499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*</a:t>
            </a:r>
            <a:r>
              <a:rPr lang="zh-TW" altLang="zh-HK" sz="12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包括文憑、高級文憑、副學士及學士全日制課程的學生</a:t>
            </a:r>
            <a:r>
              <a:rPr lang="zh-TW" altLang="zh-HK" sz="12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zh-HK" altLang="en-US" sz="12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圖片 2" descr="一張含有 字型, 文字, 圖形, 平面設計 的圖片&#10;&#10;AI 產生的內容可能不正確。">
            <a:extLst>
              <a:ext uri="{FF2B5EF4-FFF2-40B4-BE49-F238E27FC236}">
                <a16:creationId xmlns:a16="http://schemas.microsoft.com/office/drawing/2014/main" id="{D5411D3A-5B55-FAF6-5F3B-99FD22F4D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947" y="280307"/>
            <a:ext cx="3215647" cy="1197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48D1DC-C704-C62C-6B6D-C4EB80816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687" y="73457"/>
            <a:ext cx="1855921" cy="13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63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5D426A-32EA-6C10-32F9-E8B28D696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sz="4400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參賽資格</a:t>
            </a:r>
            <a:endParaRPr kumimoji="1" lang="zh-HK" altLang="en-US" b="1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E1B423C-15CD-B6E8-5EC7-2495D155D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現職學生</a:t>
            </a:r>
          </a:p>
          <a:p>
            <a:r>
              <a:rPr kumimoji="1"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以隊伍形式參賽，每隊</a:t>
            </a:r>
            <a:r>
              <a:rPr kumimoji="1" lang="en-HK" altLang="zh-HK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kumimoji="1"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至</a:t>
            </a:r>
            <a:r>
              <a:rPr kumimoji="1" lang="en-US" altLang="zh-HK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</a:t>
            </a:r>
            <a:r>
              <a:rPr kumimoji="1"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位學生為限</a:t>
            </a:r>
          </a:p>
          <a:p>
            <a:r>
              <a:rPr kumimoji="1"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中小學參賽隊伍成員須為同一學校的學生</a:t>
            </a:r>
          </a:p>
          <a:p>
            <a:r>
              <a:rPr kumimoji="1"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小學組及中學組別須經所屬學校負責老師報名參賽</a:t>
            </a:r>
          </a:p>
          <a:p>
            <a:r>
              <a:rPr kumimoji="1"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每隊參賽隊伍需安排一名學生擔仼組長的角色，方便與教育城職員聯繫</a:t>
            </a:r>
          </a:p>
          <a:p>
            <a:pPr marL="0" indent="0">
              <a:buNone/>
            </a:pPr>
            <a:r>
              <a:rPr kumimoji="1" lang="zh-HK" altLang="en-US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註：</a:t>
            </a:r>
            <a:endParaRPr kumimoji="1" lang="en-US" altLang="zh-HK" sz="1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kumimoji="1" lang="en-US" altLang="zh-HK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kumimoji="1" lang="zh-HK" altLang="en-US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大專及高等教育組別的參加者需提供有效的學生證明文件（如：學生證）</a:t>
            </a:r>
          </a:p>
          <a:p>
            <a:pPr marL="0" indent="0">
              <a:buNone/>
            </a:pPr>
            <a:r>
              <a:rPr kumimoji="1" lang="en-US" altLang="zh-HK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kumimoji="1" lang="zh-HK" altLang="en-US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參賽隊員名單於截止遞交參賽項目後均不能更改</a:t>
            </a:r>
          </a:p>
          <a:p>
            <a:pPr marL="0" indent="0">
              <a:buNone/>
            </a:pPr>
            <a:endParaRPr kumimoji="1" lang="zh-HK" altLang="en-US"/>
          </a:p>
          <a:p>
            <a:pPr marL="0" indent="0">
              <a:buNone/>
            </a:pPr>
            <a:endParaRPr kumimoji="1" lang="zh-HK" altLang="en-US"/>
          </a:p>
          <a:p>
            <a:endParaRPr kumimoji="1" lang="zh-HK" altLang="en-US"/>
          </a:p>
        </p:txBody>
      </p:sp>
      <p:pic>
        <p:nvPicPr>
          <p:cNvPr id="4" name="圖片 3" descr="一張含有 寫生, 黑色, 設計, 藝術 的圖片&#10;&#10;自動產生的描述">
            <a:extLst>
              <a:ext uri="{FF2B5EF4-FFF2-40B4-BE49-F238E27FC236}">
                <a16:creationId xmlns:a16="http://schemas.microsoft.com/office/drawing/2014/main" id="{451BCA58-81B8-E273-C5B4-DE33CBBE34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87" b="20325"/>
          <a:stretch/>
        </p:blipFill>
        <p:spPr>
          <a:xfrm>
            <a:off x="7562790" y="1523014"/>
            <a:ext cx="3687567" cy="160566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2ACD0B6-8DBC-9BC9-2FC7-05F0DDFB914C}"/>
              </a:ext>
            </a:extLst>
          </p:cNvPr>
          <p:cNvSpPr txBox="1"/>
          <p:nvPr/>
        </p:nvSpPr>
        <p:spPr>
          <a:xfrm>
            <a:off x="7830643" y="1599248"/>
            <a:ext cx="296897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HK" altLang="zh-TW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2400" b="1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大專及高等教育組</a:t>
            </a:r>
            <a:endParaRPr lang="en-HK" altLang="zh-TW" sz="2400" b="1">
              <a:solidFill>
                <a:schemeClr val="accent5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2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接受以</a:t>
            </a:r>
            <a:r>
              <a:rPr lang="zh-TW" altLang="en-US" sz="2000" b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聯院</a:t>
            </a:r>
            <a:r>
              <a:rPr lang="zh-TW" altLang="en-US" sz="2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名義參賽</a:t>
            </a:r>
            <a:endParaRPr lang="en-HK" sz="2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圖片 5" descr="一張含有 字型, 文字, 圖形, 平面設計 的圖片&#10;&#10;AI 產生的內容可能不正確。">
            <a:extLst>
              <a:ext uri="{FF2B5EF4-FFF2-40B4-BE49-F238E27FC236}">
                <a16:creationId xmlns:a16="http://schemas.microsoft.com/office/drawing/2014/main" id="{B208939D-BF17-7B13-96AF-33AF2723B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1764" y="239467"/>
            <a:ext cx="3215647" cy="1197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045D29-1FB2-ED0F-4509-7DA60ED56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687" y="73457"/>
            <a:ext cx="1855921" cy="13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15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寫生, 黑色, 設計, 藝術 的圖片&#10;&#10;自動產生的描述">
            <a:extLst>
              <a:ext uri="{FF2B5EF4-FFF2-40B4-BE49-F238E27FC236}">
                <a16:creationId xmlns:a16="http://schemas.microsoft.com/office/drawing/2014/main" id="{467D0ED9-60F3-C568-9044-38BD1D7EB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87" b="20325"/>
          <a:stretch/>
        </p:blipFill>
        <p:spPr>
          <a:xfrm>
            <a:off x="8501942" y="3057933"/>
            <a:ext cx="3517014" cy="277548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D5D426A-32EA-6C10-32F9-E8B28D696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K" altLang="en-US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參賽模式</a:t>
            </a:r>
            <a:endParaRPr kumimoji="1" lang="zh-HK" altLang="en-US" b="1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424BB8F-2F9C-F281-10B3-65DA5BAA0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50710" cy="4351338"/>
          </a:xfrm>
        </p:spPr>
        <p:txBody>
          <a:bodyPr/>
          <a:lstStyle/>
          <a:p>
            <a:r>
              <a:rPr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每隊參賽隊伍需選擇</a:t>
            </a:r>
            <a:r>
              <a:rPr lang="zh-HK" altLang="en-US" b="1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其中一個比賽主題 </a:t>
            </a:r>
            <a:r>
              <a:rPr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，並準備一份項目建議書（不多於</a:t>
            </a:r>
            <a:r>
              <a:rPr lang="en-US" altLang="zh-HK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18</a:t>
            </a:r>
            <a:r>
              <a:rPr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頁的簡報）於截止日期前（</a:t>
            </a:r>
            <a:r>
              <a:rPr lang="en-HK" altLang="zh-HK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</a:t>
            </a:r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</a:t>
            </a:r>
            <a:r>
              <a:rPr lang="en-HK" altLang="zh-TW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14</a:t>
            </a:r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日或之前</a:t>
            </a:r>
            <a:r>
              <a:rPr lang="zh-HK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）經教育城的網上系統遞交申請表格及項目建議書</a:t>
            </a:r>
          </a:p>
        </p:txBody>
      </p:sp>
      <p:pic>
        <p:nvPicPr>
          <p:cNvPr id="5" name="圖片 4" descr="一張含有 文字, 螢幕擷取畫面, 圖形, 字型 的圖片&#10;&#10;自動產生的描述">
            <a:extLst>
              <a:ext uri="{FF2B5EF4-FFF2-40B4-BE49-F238E27FC236}">
                <a16:creationId xmlns:a16="http://schemas.microsoft.com/office/drawing/2014/main" id="{B4ABF08F-7E35-0368-A585-AE2E4C3054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309" b="38049"/>
          <a:stretch/>
        </p:blipFill>
        <p:spPr>
          <a:xfrm>
            <a:off x="5101409" y="4739744"/>
            <a:ext cx="3605097" cy="1328709"/>
          </a:xfrm>
          <a:prstGeom prst="rect">
            <a:avLst/>
          </a:prstGeom>
        </p:spPr>
      </p:pic>
      <p:pic>
        <p:nvPicPr>
          <p:cNvPr id="7" name="圖片 6" descr="一張含有 圖形, 螢幕擷取畫面, 字型, 符號 的圖片&#10;&#10;自動產生的描述">
            <a:extLst>
              <a:ext uri="{FF2B5EF4-FFF2-40B4-BE49-F238E27FC236}">
                <a16:creationId xmlns:a16="http://schemas.microsoft.com/office/drawing/2014/main" id="{733E4000-9F02-E79D-2237-F6B8B3A1CC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65" t="51692" r="29909" b="9931"/>
          <a:stretch/>
        </p:blipFill>
        <p:spPr>
          <a:xfrm>
            <a:off x="8937822" y="3638484"/>
            <a:ext cx="1262660" cy="1328709"/>
          </a:xfrm>
          <a:prstGeom prst="rect">
            <a:avLst/>
          </a:prstGeom>
        </p:spPr>
      </p:pic>
      <p:pic>
        <p:nvPicPr>
          <p:cNvPr id="3" name="圖片 2" descr="一張含有 圖形, 螢幕擷取畫面, 字型, 符號 的圖片&#10;&#10;自動產生的描述">
            <a:extLst>
              <a:ext uri="{FF2B5EF4-FFF2-40B4-BE49-F238E27FC236}">
                <a16:creationId xmlns:a16="http://schemas.microsoft.com/office/drawing/2014/main" id="{EC2874AF-3C06-45BB-2A0C-45293599CF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97" t="7999" r="34775" b="53289"/>
          <a:stretch/>
        </p:blipFill>
        <p:spPr>
          <a:xfrm>
            <a:off x="10257626" y="3660255"/>
            <a:ext cx="1161695" cy="1328709"/>
          </a:xfrm>
          <a:prstGeom prst="rect">
            <a:avLst/>
          </a:prstGeom>
        </p:spPr>
      </p:pic>
      <p:pic>
        <p:nvPicPr>
          <p:cNvPr id="6" name="圖片 5" descr="一張含有 字型, 文字, 圖形, 平面設計 的圖片&#10;&#10;AI 產生的內容可能不正確。">
            <a:extLst>
              <a:ext uri="{FF2B5EF4-FFF2-40B4-BE49-F238E27FC236}">
                <a16:creationId xmlns:a16="http://schemas.microsoft.com/office/drawing/2014/main" id="{64188672-7217-3FCA-145B-D1000AC9E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1764" y="239467"/>
            <a:ext cx="3215647" cy="11978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5F876E-205C-0962-E7E5-F5657BFD1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687" y="73457"/>
            <a:ext cx="1855921" cy="13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29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>
            <a:extLst>
              <a:ext uri="{FF2B5EF4-FFF2-40B4-BE49-F238E27FC236}">
                <a16:creationId xmlns:a16="http://schemas.microsoft.com/office/drawing/2014/main" id="{F98CFB37-F716-7064-B2E6-A9FDCBEF2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zh-HK" altLang="en-US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比賽階段</a:t>
            </a:r>
            <a:endParaRPr kumimoji="1" lang="zh-HK" altLang="en-US" b="1"/>
          </a:p>
        </p:txBody>
      </p:sp>
      <p:pic>
        <p:nvPicPr>
          <p:cNvPr id="26" name="Picture 5" descr="A diagram of a diagram&#10;&#10;Description automatically generated">
            <a:extLst>
              <a:ext uri="{FF2B5EF4-FFF2-40B4-BE49-F238E27FC236}">
                <a16:creationId xmlns:a16="http://schemas.microsoft.com/office/drawing/2014/main" id="{4F08BC36-10BA-8387-356B-2717E7D904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2" b="13623"/>
          <a:stretch/>
        </p:blipFill>
        <p:spPr>
          <a:xfrm>
            <a:off x="0" y="1690688"/>
            <a:ext cx="12192000" cy="4233034"/>
          </a:xfrm>
          <a:prstGeom prst="rect">
            <a:avLst/>
          </a:prstGeom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A73ADDC1-A398-2528-4E77-79A4C31043D4}"/>
              </a:ext>
            </a:extLst>
          </p:cNvPr>
          <p:cNvSpPr txBox="1"/>
          <p:nvPr/>
        </p:nvSpPr>
        <p:spPr>
          <a:xfrm>
            <a:off x="1994552" y="4086105"/>
            <a:ext cx="180496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HK" sz="200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遞交項目</a:t>
            </a:r>
            <a:endParaRPr lang="en-HK" sz="16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ctr">
              <a:buNone/>
            </a:pPr>
            <a:r>
              <a:rPr lang="en-HK" sz="1400">
                <a:solidFill>
                  <a:schemeClr val="bg1"/>
                </a:solidFill>
              </a:rPr>
              <a:t>Project Submission</a:t>
            </a:r>
          </a:p>
        </p:txBody>
      </p:sp>
      <p:sp>
        <p:nvSpPr>
          <p:cNvPr id="28" name="TextBox 12">
            <a:extLst>
              <a:ext uri="{FF2B5EF4-FFF2-40B4-BE49-F238E27FC236}">
                <a16:creationId xmlns:a16="http://schemas.microsoft.com/office/drawing/2014/main" id="{681F9C22-CB35-641E-5953-0AF87C09849F}"/>
              </a:ext>
            </a:extLst>
          </p:cNvPr>
          <p:cNvSpPr txBox="1"/>
          <p:nvPr/>
        </p:nvSpPr>
        <p:spPr>
          <a:xfrm>
            <a:off x="4490786" y="3427341"/>
            <a:ext cx="18049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初賽</a:t>
            </a:r>
            <a:endParaRPr lang="en-US" sz="20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ctr">
              <a:buNone/>
            </a:pPr>
            <a:r>
              <a:rPr lang="en-US" sz="1600">
                <a:solidFill>
                  <a:schemeClr val="bg1"/>
                </a:solidFill>
              </a:rPr>
              <a:t>Screening</a:t>
            </a:r>
            <a:endParaRPr lang="en-HK" sz="1600">
              <a:solidFill>
                <a:schemeClr val="bg1"/>
              </a:solidFill>
            </a:endParaRPr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8EAD1E4C-8221-9F31-6B1A-3ED830E7991A}"/>
              </a:ext>
            </a:extLst>
          </p:cNvPr>
          <p:cNvSpPr txBox="1"/>
          <p:nvPr/>
        </p:nvSpPr>
        <p:spPr>
          <a:xfrm>
            <a:off x="7013523" y="2772132"/>
            <a:ext cx="180496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HK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入圍評</a:t>
            </a:r>
            <a:r>
              <a:rPr lang="zh-HK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審</a:t>
            </a:r>
            <a:endParaRPr lang="en-US" altLang="zh-HK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ctr">
              <a:buNone/>
            </a:pPr>
            <a:r>
              <a:rPr lang="en-US" altLang="zh-HK" sz="1600">
                <a:solidFill>
                  <a:schemeClr val="bg1"/>
                </a:solidFill>
              </a:rPr>
              <a:t>Assessment</a:t>
            </a:r>
            <a:endParaRPr lang="en-HK" sz="1100">
              <a:solidFill>
                <a:schemeClr val="bg1"/>
              </a:solidFill>
            </a:endParaRPr>
          </a:p>
        </p:txBody>
      </p:sp>
      <p:sp>
        <p:nvSpPr>
          <p:cNvPr id="30" name="TextBox 14">
            <a:extLst>
              <a:ext uri="{FF2B5EF4-FFF2-40B4-BE49-F238E27FC236}">
                <a16:creationId xmlns:a16="http://schemas.microsoft.com/office/drawing/2014/main" id="{B7B8AB57-A0A8-A1F9-AD40-696443614A73}"/>
              </a:ext>
            </a:extLst>
          </p:cNvPr>
          <p:cNvSpPr txBox="1"/>
          <p:nvPr/>
        </p:nvSpPr>
        <p:spPr>
          <a:xfrm>
            <a:off x="9482995" y="2119143"/>
            <a:ext cx="18049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HK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決</a:t>
            </a:r>
            <a:r>
              <a:rPr lang="zh-HK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賽評審</a:t>
            </a:r>
            <a:endParaRPr lang="en-US" altLang="zh-HK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ctr">
              <a:buNone/>
            </a:pPr>
            <a:r>
              <a:rPr lang="en-US" sz="1400">
                <a:solidFill>
                  <a:schemeClr val="bg1"/>
                </a:solidFill>
              </a:rPr>
              <a:t>Category Judging </a:t>
            </a:r>
            <a:endParaRPr lang="en-HK" sz="1400">
              <a:solidFill>
                <a:schemeClr val="bg1"/>
              </a:solidFill>
            </a:endParaRPr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id="{BC5BFA27-2632-A78B-7328-88EFC644B9EE}"/>
              </a:ext>
            </a:extLst>
          </p:cNvPr>
          <p:cNvSpPr txBox="1"/>
          <p:nvPr/>
        </p:nvSpPr>
        <p:spPr>
          <a:xfrm>
            <a:off x="1403369" y="3978488"/>
            <a:ext cx="5469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HK" sz="480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32" name="TextBox 23">
            <a:extLst>
              <a:ext uri="{FF2B5EF4-FFF2-40B4-BE49-F238E27FC236}">
                <a16:creationId xmlns:a16="http://schemas.microsoft.com/office/drawing/2014/main" id="{7E188CDF-1628-3B3A-6330-765975152D02}"/>
              </a:ext>
            </a:extLst>
          </p:cNvPr>
          <p:cNvSpPr txBox="1"/>
          <p:nvPr/>
        </p:nvSpPr>
        <p:spPr>
          <a:xfrm>
            <a:off x="3901878" y="3335007"/>
            <a:ext cx="5469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HK" sz="480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33" name="TextBox 24">
            <a:extLst>
              <a:ext uri="{FF2B5EF4-FFF2-40B4-BE49-F238E27FC236}">
                <a16:creationId xmlns:a16="http://schemas.microsoft.com/office/drawing/2014/main" id="{4A07D0FD-4C0E-ECEA-0BD4-6CDF92F53964}"/>
              </a:ext>
            </a:extLst>
          </p:cNvPr>
          <p:cNvSpPr txBox="1"/>
          <p:nvPr/>
        </p:nvSpPr>
        <p:spPr>
          <a:xfrm>
            <a:off x="6424616" y="2679798"/>
            <a:ext cx="5469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HK" sz="480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34" name="TextBox 25">
            <a:extLst>
              <a:ext uri="{FF2B5EF4-FFF2-40B4-BE49-F238E27FC236}">
                <a16:creationId xmlns:a16="http://schemas.microsoft.com/office/drawing/2014/main" id="{7AD1DBD7-D7AF-7FC8-BA81-7D49AE833A8A}"/>
              </a:ext>
            </a:extLst>
          </p:cNvPr>
          <p:cNvSpPr txBox="1"/>
          <p:nvPr/>
        </p:nvSpPr>
        <p:spPr>
          <a:xfrm>
            <a:off x="8905071" y="2032202"/>
            <a:ext cx="5469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HK" sz="4800">
                <a:solidFill>
                  <a:schemeClr val="accent1"/>
                </a:solidFill>
              </a:rPr>
              <a:t>4</a:t>
            </a:r>
          </a:p>
        </p:txBody>
      </p:sp>
      <p:pic>
        <p:nvPicPr>
          <p:cNvPr id="35" name="圖片 34" descr="一張含有 黑暗, 黑色, 螢幕擷取畫面 的圖片&#10;&#10;自動產生的描述">
            <a:extLst>
              <a:ext uri="{FF2B5EF4-FFF2-40B4-BE49-F238E27FC236}">
                <a16:creationId xmlns:a16="http://schemas.microsoft.com/office/drawing/2014/main" id="{EEEA0C30-1427-0454-4F4C-9AE4FFCAC6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6" t="39185" r="23741" b="42294"/>
          <a:stretch/>
        </p:blipFill>
        <p:spPr>
          <a:xfrm rot="10984868">
            <a:off x="3435307" y="2078202"/>
            <a:ext cx="323609" cy="1261166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B9932ED0-34BA-FA04-A2FE-967337F8CE83}"/>
              </a:ext>
            </a:extLst>
          </p:cNvPr>
          <p:cNvSpPr txBox="1"/>
          <p:nvPr/>
        </p:nvSpPr>
        <p:spPr>
          <a:xfrm>
            <a:off x="4108862" y="4701658"/>
            <a:ext cx="2186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每一隊會獲取評審</a:t>
            </a:r>
            <a:endParaRPr lang="en-HK" altLang="zh-TW" sz="1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對參賽項目的評語和意見</a:t>
            </a:r>
            <a:endParaRPr lang="en-HK" sz="1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19C248AB-CDBC-1E6F-FD49-0BDEBBC2BC7A}"/>
              </a:ext>
            </a:extLst>
          </p:cNvPr>
          <p:cNvSpPr txBox="1"/>
          <p:nvPr/>
        </p:nvSpPr>
        <p:spPr>
          <a:xfrm>
            <a:off x="3286930" y="1492113"/>
            <a:ext cx="24988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教育城會查檢所有項目的評分。按情況需要，會抽取個別項目進行網上問答環節</a:t>
            </a:r>
            <a:endParaRPr lang="en-HK" sz="1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800B29AD-C6CF-5B62-DD3E-2BD446F7FDD1}"/>
              </a:ext>
            </a:extLst>
          </p:cNvPr>
          <p:cNvSpPr txBox="1"/>
          <p:nvPr/>
        </p:nvSpPr>
        <p:spPr>
          <a:xfrm>
            <a:off x="6718186" y="4022083"/>
            <a:ext cx="2186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每一隊會獲取評審</a:t>
            </a:r>
            <a:endParaRPr lang="en-HK" altLang="zh-TW" sz="1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對參賽項目的評語和意見</a:t>
            </a:r>
            <a:endParaRPr lang="en-HK" sz="1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4924519C-28D9-4F97-9E44-A7BE427E765B}"/>
              </a:ext>
            </a:extLst>
          </p:cNvPr>
          <p:cNvSpPr txBox="1"/>
          <p:nvPr/>
        </p:nvSpPr>
        <p:spPr>
          <a:xfrm>
            <a:off x="9711900" y="4393881"/>
            <a:ext cx="215346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獲得原型支援基金（</a:t>
            </a:r>
            <a:r>
              <a:rPr lang="en-US" altLang="zh-TW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Prototype Fund</a:t>
            </a:r>
            <a:r>
              <a:rPr lang="zh-TW" altLang="en-US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HK" altLang="zh-TW" sz="1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以實施獲獎項目</a:t>
            </a:r>
            <a:br>
              <a:rPr lang="zh-TW" altLang="en-US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11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（只限於項目實施，</a:t>
            </a:r>
            <a:endParaRPr lang="en-HK" altLang="zh-TW" sz="11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1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不得用於個人報酬或獎勵，</a:t>
            </a:r>
            <a:endParaRPr lang="en-HK" altLang="zh-TW" sz="11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1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只適用於大獎和金獎得主）</a:t>
            </a:r>
            <a:endParaRPr lang="zh-TW" altLang="en-US" sz="1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CA335F93-9013-AB1C-FD0F-F549A2A6481B}"/>
              </a:ext>
            </a:extLst>
          </p:cNvPr>
          <p:cNvSpPr txBox="1"/>
          <p:nvPr/>
        </p:nvSpPr>
        <p:spPr>
          <a:xfrm>
            <a:off x="218670" y="2434617"/>
            <a:ext cx="2498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提供主題培訓工作坊予參加者</a:t>
            </a:r>
            <a:endParaRPr lang="en-HK" sz="1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5BA96679-3FE6-5D76-8AB1-283498EAAED8}"/>
              </a:ext>
            </a:extLst>
          </p:cNvPr>
          <p:cNvSpPr txBox="1"/>
          <p:nvPr/>
        </p:nvSpPr>
        <p:spPr>
          <a:xfrm>
            <a:off x="6921485" y="1924685"/>
            <a:ext cx="1171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實體面試</a:t>
            </a:r>
            <a:endParaRPr lang="en-HK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D7C7F396-D91F-ADEC-E039-B1B24AED6F24}"/>
              </a:ext>
            </a:extLst>
          </p:cNvPr>
          <p:cNvSpPr txBox="1"/>
          <p:nvPr/>
        </p:nvSpPr>
        <p:spPr>
          <a:xfrm>
            <a:off x="9595035" y="1350917"/>
            <a:ext cx="1171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實體面試</a:t>
            </a:r>
            <a:endParaRPr lang="en-HK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2921B2B3-7D04-F5C0-B63F-6493D404C8ED}"/>
              </a:ext>
            </a:extLst>
          </p:cNvPr>
          <p:cNvSpPr txBox="1"/>
          <p:nvPr/>
        </p:nvSpPr>
        <p:spPr>
          <a:xfrm>
            <a:off x="4583457" y="2829400"/>
            <a:ext cx="1326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計劃書篩選</a:t>
            </a:r>
            <a:endParaRPr lang="en-HK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0080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070046-1964-4594-A5BA-EBE50D2C9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獎項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C9182BC-656E-942E-C50F-357679C35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HK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每個組別將會選出：</a:t>
            </a:r>
            <a:r>
              <a:rPr lang="zh-HK" altLang="en-US" b="1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金、銀、銅及優異獎項</a:t>
            </a:r>
            <a:endParaRPr lang="en-US" altLang="zh-HK" b="1" dirty="0">
              <a:solidFill>
                <a:schemeClr val="accent5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每個組別的金獎得主將會再競逐</a:t>
            </a:r>
            <a:r>
              <a:rPr lang="zh-HK" altLang="en-US" b="1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學生創新大獎項（</a:t>
            </a:r>
            <a:r>
              <a:rPr lang="en-US" altLang="zh-HK" b="1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Grand Award</a:t>
            </a:r>
            <a:r>
              <a:rPr lang="zh-HK" altLang="en-US" b="1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HK" b="1" dirty="0">
              <a:solidFill>
                <a:schemeClr val="accent5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b="1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「全年大獎」（</a:t>
            </a:r>
            <a:r>
              <a:rPr lang="en-US" altLang="zh-HK" b="1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Award of the year</a:t>
            </a:r>
            <a:r>
              <a:rPr lang="zh-HK" altLang="en-US" b="1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HK" b="1" dirty="0">
              <a:solidFill>
                <a:schemeClr val="accent5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HK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學生創新大獎得主將會於</a:t>
            </a:r>
            <a:r>
              <a:rPr lang="en-US" altLang="zh-HK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2025</a:t>
            </a:r>
            <a:r>
              <a:rPr lang="zh-HK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r>
              <a:rPr lang="en-US" altLang="zh-HK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</a:t>
            </a:r>
            <a:r>
              <a:rPr lang="zh-HK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</a:t>
            </a:r>
            <a:r>
              <a:rPr lang="en-HK" altLang="zh-HK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16</a:t>
            </a:r>
            <a:r>
              <a:rPr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</a:t>
            </a:r>
            <a:r>
              <a:rPr lang="zh-HK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與其他七個香港資訊及通訊的大獎得主參與「全年大獎」評審，由最終評審委員會從八個大獎中甄選出來</a:t>
            </a:r>
            <a:endParaRPr lang="en-US" altLang="zh-HK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HK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每個獎項類別都會增設一個嶄新獎項：</a:t>
            </a:r>
            <a:r>
              <a:rPr lang="zh-HK" altLang="en-US" b="1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「最佳人工智能應用」獎</a:t>
            </a:r>
            <a:endParaRPr lang="zh-HK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zh-HK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圖片 3" descr="一張含有 服裝, 人員, 微笑, 足部穿著 的圖片&#10;&#10;AI 產生的內容可能不正確。">
            <a:extLst>
              <a:ext uri="{FF2B5EF4-FFF2-40B4-BE49-F238E27FC236}">
                <a16:creationId xmlns:a16="http://schemas.microsoft.com/office/drawing/2014/main" id="{88EECD1E-80AE-A6D9-ACD8-910F37186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058" y="5007429"/>
            <a:ext cx="2162856" cy="1441904"/>
          </a:xfrm>
          <a:prstGeom prst="rect">
            <a:avLst/>
          </a:prstGeom>
        </p:spPr>
      </p:pic>
      <p:pic>
        <p:nvPicPr>
          <p:cNvPr id="7" name="圖片 6" descr="一張含有 服裝, 人員, 人的臉孔, 麥克風 的圖片&#10;&#10;AI 產生的內容可能不正確。">
            <a:extLst>
              <a:ext uri="{FF2B5EF4-FFF2-40B4-BE49-F238E27FC236}">
                <a16:creationId xmlns:a16="http://schemas.microsoft.com/office/drawing/2014/main" id="{B3CDE8F4-E65E-2785-F7F3-9D46DDC3E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947" y="5007429"/>
            <a:ext cx="2162856" cy="1441904"/>
          </a:xfrm>
          <a:prstGeom prst="rect">
            <a:avLst/>
          </a:prstGeom>
        </p:spPr>
      </p:pic>
      <p:pic>
        <p:nvPicPr>
          <p:cNvPr id="9" name="圖片 8" descr="一張含有 文字, 服裝, 人員, 人民 的圖片&#10;&#10;AI 產生的內容可能不正確。">
            <a:extLst>
              <a:ext uri="{FF2B5EF4-FFF2-40B4-BE49-F238E27FC236}">
                <a16:creationId xmlns:a16="http://schemas.microsoft.com/office/drawing/2014/main" id="{3B958996-FF29-6566-66BA-E080606C3E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803" t="6319" r="8693" b="19044"/>
          <a:stretch/>
        </p:blipFill>
        <p:spPr>
          <a:xfrm>
            <a:off x="3796752" y="5007429"/>
            <a:ext cx="2274941" cy="1441904"/>
          </a:xfrm>
          <a:prstGeom prst="rect">
            <a:avLst/>
          </a:prstGeom>
        </p:spPr>
      </p:pic>
      <p:pic>
        <p:nvPicPr>
          <p:cNvPr id="11" name="圖片 10" descr="一張含有 西裝, 服裝, 人的臉孔, 文字 的圖片&#10;&#10;AI 產生的內容可能不正確。">
            <a:extLst>
              <a:ext uri="{FF2B5EF4-FFF2-40B4-BE49-F238E27FC236}">
                <a16:creationId xmlns:a16="http://schemas.microsoft.com/office/drawing/2014/main" id="{6982BFF8-394B-8D02-1A2E-3942C88454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642" y="5007429"/>
            <a:ext cx="2162856" cy="1441904"/>
          </a:xfrm>
          <a:prstGeom prst="rect">
            <a:avLst/>
          </a:prstGeom>
        </p:spPr>
      </p:pic>
      <p:pic>
        <p:nvPicPr>
          <p:cNvPr id="12" name="圖片 11" descr="一張含有 字型, 文字, 圖形, 平面設計 的圖片&#10;&#10;AI 產生的內容可能不正確。">
            <a:extLst>
              <a:ext uri="{FF2B5EF4-FFF2-40B4-BE49-F238E27FC236}">
                <a16:creationId xmlns:a16="http://schemas.microsoft.com/office/drawing/2014/main" id="{7E940BB7-4189-659A-BC53-2381B4E9C0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1764" y="239467"/>
            <a:ext cx="3215647" cy="1197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39D375-AE85-E2F6-3760-06DEC31C05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4687" y="73457"/>
            <a:ext cx="1855921" cy="13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65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070046-1964-4594-A5BA-EBE50D2C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3061"/>
            <a:ext cx="10515600" cy="1325563"/>
          </a:xfrm>
        </p:spPr>
        <p:txBody>
          <a:bodyPr/>
          <a:lstStyle/>
          <a:p>
            <a:r>
              <a:rPr lang="zh-HK" altLang="en-US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得獎者獎勵</a:t>
            </a:r>
            <a:r>
              <a:rPr lang="zh-HK" altLang="en-US" sz="4000" b="1" spc="-102">
                <a:solidFill>
                  <a:srgbClr val="06639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zh-HK" altLang="en-US" b="1" spc="-102">
              <a:solidFill>
                <a:srgbClr val="06639D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C9182BC-656E-942E-C50F-357679C35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2471"/>
            <a:ext cx="10515600" cy="4351338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zh-TW" altLang="zh-HK" kern="1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得獎者</a:t>
            </a:r>
            <a:r>
              <a:rPr lang="zh-TW" altLang="en-US" kern="1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將獲</a:t>
            </a:r>
            <a:r>
              <a:rPr lang="zh-TW" altLang="zh-HK" kern="1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頒發：</a:t>
            </a:r>
            <a:endParaRPr lang="zh-TW" altLang="zh-HK" kern="100"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Symbol" pitchFamily="2" charset="2"/>
              <a:buChar char=""/>
            </a:pPr>
            <a:r>
              <a:rPr lang="zh-TW" altLang="zh-HK" sz="2800" b="1" kern="100">
                <a:solidFill>
                  <a:schemeClr val="accent5">
                    <a:lumMod val="75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金／銀／銅獎之獎座</a:t>
            </a:r>
            <a:r>
              <a:rPr lang="zh-TW" altLang="zh-HK" sz="2800" kern="1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；</a:t>
            </a:r>
            <a:endParaRPr lang="zh-TW" altLang="zh-HK" sz="2800" kern="100"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Symbol" pitchFamily="2" charset="2"/>
              <a:buChar char=""/>
            </a:pPr>
            <a:r>
              <a:rPr lang="zh-TW" altLang="zh-HK" sz="2800" kern="1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參加學與教博覽，向教育工作者</a:t>
            </a:r>
            <a:r>
              <a:rPr lang="zh-TW" altLang="zh-HK" sz="2800" b="1" kern="100">
                <a:solidFill>
                  <a:schemeClr val="accent5">
                    <a:lumMod val="75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展示作品</a:t>
            </a:r>
            <a:r>
              <a:rPr lang="zh-TW" altLang="zh-HK" sz="2800" kern="1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；</a:t>
            </a:r>
            <a:endParaRPr lang="zh-TW" altLang="zh-HK" sz="2800" kern="100"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Symbol" pitchFamily="2" charset="2"/>
              <a:buChar char=""/>
            </a:pPr>
            <a:r>
              <a:rPr lang="zh-TW" altLang="zh-HK" sz="2800" kern="1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出席頒獎典禮及其他活動以獲得廣泛的</a:t>
            </a:r>
            <a:r>
              <a:rPr lang="zh-TW" altLang="zh-HK" sz="2800" b="1" kern="100">
                <a:solidFill>
                  <a:schemeClr val="accent5">
                    <a:lumMod val="75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媒體報導</a:t>
            </a:r>
            <a:r>
              <a:rPr lang="zh-TW" altLang="zh-HK" sz="2800" kern="1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；</a:t>
            </a:r>
            <a:endParaRPr lang="zh-TW" altLang="zh-HK" sz="2800" kern="100"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Font typeface="Symbol" pitchFamily="2" charset="2"/>
              <a:buChar char=""/>
            </a:pPr>
            <a:r>
              <a:rPr lang="zh-TW" altLang="zh-HK" sz="2800" kern="1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在教城及合作夥伴平台上</a:t>
            </a:r>
            <a:r>
              <a:rPr lang="zh-TW" altLang="zh-HK" sz="2800" b="1" kern="100">
                <a:solidFill>
                  <a:schemeClr val="accent5">
                    <a:lumMod val="75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以視訊訪談形式進行經驗分享</a:t>
            </a:r>
            <a:r>
              <a:rPr lang="zh-TW" altLang="zh-HK" sz="2800" kern="1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；</a:t>
            </a:r>
            <a:br>
              <a:rPr lang="en-HK" altLang="zh-TW" sz="2800" kern="1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</a:br>
            <a:r>
              <a:rPr lang="zh-TW" altLang="zh-HK" sz="2800" kern="1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及獲得</a:t>
            </a:r>
            <a:r>
              <a:rPr lang="zh-TW" altLang="zh-HK" sz="2800" b="1" kern="100">
                <a:solidFill>
                  <a:schemeClr val="accent5">
                    <a:lumMod val="75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原型支援基金（</a:t>
            </a:r>
            <a:r>
              <a:rPr lang="en-US" altLang="zh-HK" sz="2800" b="1" kern="100">
                <a:solidFill>
                  <a:schemeClr val="accent5">
                    <a:lumMod val="75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Prototype Fund</a:t>
            </a:r>
            <a:r>
              <a:rPr lang="zh-TW" altLang="zh-HK" sz="2800" b="1" kern="100">
                <a:solidFill>
                  <a:schemeClr val="accent5">
                    <a:lumMod val="75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）</a:t>
            </a:r>
            <a:r>
              <a:rPr lang="zh-TW" altLang="zh-HK" sz="2800" kern="1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以實施獲獎項目</a:t>
            </a:r>
            <a:br>
              <a:rPr lang="en-US" altLang="zh-TW" sz="2800" kern="1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</a:br>
            <a:r>
              <a:rPr lang="zh-TW" altLang="zh-HK" sz="2000" kern="10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（僅限於項目實施，不得用於個人報酬或獎勵，只適用於大獎和金獎得主）</a:t>
            </a:r>
            <a:endParaRPr lang="zh-TW" altLang="zh-HK" sz="2200" kern="100"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8E251F3-CFA4-6F80-615E-0F3E1D3F8C15}"/>
              </a:ext>
            </a:extLst>
          </p:cNvPr>
          <p:cNvSpPr txBox="1"/>
          <p:nvPr/>
        </p:nvSpPr>
        <p:spPr>
          <a:xfrm>
            <a:off x="8873321" y="2816946"/>
            <a:ext cx="277585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zh-TW" altLang="en-US" sz="1000" i="0">
                <a:solidFill>
                  <a:srgbClr val="333333"/>
                </a:solidFill>
                <a:effectLst/>
                <a:latin typeface="Hiragino Sans GB"/>
              </a:rPr>
              <a:t>建「問題藥方」偵測系統 中學生獲創新獎</a:t>
            </a:r>
            <a:br>
              <a:rPr lang="en-HK" altLang="zh-TW" sz="1000" i="0">
                <a:solidFill>
                  <a:srgbClr val="333333"/>
                </a:solidFill>
                <a:effectLst/>
                <a:latin typeface="Hiragino Sans GB"/>
              </a:rPr>
            </a:br>
            <a:r>
              <a:rPr lang="en-HK" altLang="zh-TW" sz="1000" i="0">
                <a:solidFill>
                  <a:srgbClr val="333333"/>
                </a:solidFill>
                <a:effectLst/>
                <a:latin typeface="Hiragino Sans GB"/>
              </a:rPr>
              <a:t>https://www.wenweipo.com/a/202411/23/AP6740e5bce4b04036756761e4.html</a:t>
            </a:r>
            <a:endParaRPr lang="zh-TW" altLang="en-US" sz="1000" i="0">
              <a:solidFill>
                <a:srgbClr val="333333"/>
              </a:solidFill>
              <a:effectLst/>
              <a:latin typeface="Hiragino Sans GB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4310AB5F-9811-028B-12CD-F5E10247E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808" y="275772"/>
            <a:ext cx="2775855" cy="25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35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bb4b91-0ee2-4151-84b1-5b97fa409fe8">
      <Terms xmlns="http://schemas.microsoft.com/office/infopath/2007/PartnerControls"/>
    </lcf76f155ced4ddcb4097134ff3c332f>
    <TaxCatchAll xmlns="8e1bf359-2b41-46a4-8b9b-3ece4fb97bb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3C6F449E1C954F8E631DF62F6561C5" ma:contentTypeVersion="14" ma:contentTypeDescription="Create a new document." ma:contentTypeScope="" ma:versionID="b0cb3b6576adeb71ee532372d866be3c">
  <xsd:schema xmlns:xsd="http://www.w3.org/2001/XMLSchema" xmlns:xs="http://www.w3.org/2001/XMLSchema" xmlns:p="http://schemas.microsoft.com/office/2006/metadata/properties" xmlns:ns2="0bbb4b91-0ee2-4151-84b1-5b97fa409fe8" xmlns:ns3="8e1bf359-2b41-46a4-8b9b-3ece4fb97bbe" targetNamespace="http://schemas.microsoft.com/office/2006/metadata/properties" ma:root="true" ma:fieldsID="aa196e0b97f7524b00911349e64de216" ns2:_="" ns3:_="">
    <xsd:import namespace="0bbb4b91-0ee2-4151-84b1-5b97fa409fe8"/>
    <xsd:import namespace="8e1bf359-2b41-46a4-8b9b-3ece4fb97b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bb4b91-0ee2-4151-84b1-5b97fa409f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4e264a9-5b14-4428-b4aa-7e2898a0ce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1bf359-2b41-46a4-8b9b-3ece4fb97bbe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ec0ea1f8-702a-4b02-b20d-4f5b4019ce63}" ma:internalName="TaxCatchAll" ma:showField="CatchAllData" ma:web="8e1bf359-2b41-46a4-8b9b-3ece4fb97b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5788EC-437B-4F2B-8FAA-311454C322B2}">
  <ds:schemaRefs>
    <ds:schemaRef ds:uri="0bbb4b91-0ee2-4151-84b1-5b97fa409fe8"/>
    <ds:schemaRef ds:uri="8e1bf359-2b41-46a4-8b9b-3ece4fb97bbe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0F95810-1703-4F43-A3A3-AF69476016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E48FED-C785-4DA2-90CC-906B0DEFCC2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2009</Words>
  <Application>Microsoft Office PowerPoint</Application>
  <PresentationFormat>Widescreen</PresentationFormat>
  <Paragraphs>277</Paragraphs>
  <Slides>26</Slides>
  <Notes>4</Notes>
  <HiddenSlides>8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Google Sans</vt:lpstr>
      <vt:lpstr>Hiragino Sans GB</vt:lpstr>
      <vt:lpstr>Microsoft JhengHei</vt:lpstr>
      <vt:lpstr>Arial</vt:lpstr>
      <vt:lpstr>Calibri</vt:lpstr>
      <vt:lpstr>Calibri Light</vt:lpstr>
      <vt:lpstr>DM Sans</vt:lpstr>
      <vt:lpstr>Symbol</vt:lpstr>
      <vt:lpstr>Wingdings</vt:lpstr>
      <vt:lpstr>Office 佈景主題</vt:lpstr>
      <vt:lpstr>2025香港資訊及通訊科技獎：學生創新獎 The Hong Kong ICT Awards 2025: Student Innovation Award</vt:lpstr>
      <vt:lpstr>教育城簡介</vt:lpstr>
      <vt:lpstr>比賽主題</vt:lpstr>
      <vt:lpstr>組別</vt:lpstr>
      <vt:lpstr>參賽資格</vt:lpstr>
      <vt:lpstr>參賽模式</vt:lpstr>
      <vt:lpstr>比賽階段</vt:lpstr>
      <vt:lpstr>獎項</vt:lpstr>
      <vt:lpstr>得獎者獎勵 </vt:lpstr>
      <vt:lpstr>評審準則</vt:lpstr>
      <vt:lpstr>「最佳人工智能應用」評審準則</vt:lpstr>
      <vt:lpstr>申請表格</vt:lpstr>
      <vt:lpstr>申請及遞交項目表格（範本）</vt:lpstr>
      <vt:lpstr>申請及遞交項目表格（範本）</vt:lpstr>
      <vt:lpstr>申請及遞交項目表格（範本）</vt:lpstr>
      <vt:lpstr>申請及遞交項目表格（範本）</vt:lpstr>
      <vt:lpstr>申請及遞交項目表格（範本）</vt:lpstr>
      <vt:lpstr>申請及遞交項目表格（範本）</vt:lpstr>
      <vt:lpstr>申請及遞交項目表格（範本）</vt:lpstr>
      <vt:lpstr>申請及遞交項目表格（範本）</vt:lpstr>
      <vt:lpstr>申請及遞交項目表格（範本）</vt:lpstr>
      <vt:lpstr>活動日程 (待定)</vt:lpstr>
      <vt:lpstr>未來活動</vt:lpstr>
      <vt:lpstr>主題培訓工作坊(暫定)</vt:lpstr>
      <vt:lpstr>活動問卷</vt:lpstr>
      <vt:lpstr>聯絡資料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Faye Wong</dc:creator>
  <cp:lastModifiedBy>Hayley Yu</cp:lastModifiedBy>
  <cp:revision>1</cp:revision>
  <dcterms:created xsi:type="dcterms:W3CDTF">2024-05-12T07:42:26Z</dcterms:created>
  <dcterms:modified xsi:type="dcterms:W3CDTF">2025-04-14T04:33:38Z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0x010100EA3C6F449E1C954F8E631DF62F6561C5</vt:lpwstr>
  </property>
  <property fmtid="{D5CDD505-2E9C-101B-9397-08002B2CF9AE}" pid="3" name="MediaServiceImageTags">
    <vt:lpwstr/>
  </property>
</Properties>
</file>